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diagrams/drawing6.xml" ContentType="application/vnd.ms-office.drawingml.diagramDrawing+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ppt/diagrams/drawing5.xml" ContentType="application/vnd.ms-office.drawingml.diagramDrawing+xml"/>
  <Override PartName="/ppt/diagrams/quickStyle6.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Default Extension="png" ContentType="image/png"/>
  <Override PartName="/ppt/notesSlides/notesSlide1.xml" ContentType="application/vnd.openxmlformats-officedocument.presentationml.notesSlide+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29"/>
  </p:notesMasterIdLst>
  <p:sldIdLst>
    <p:sldId id="256" r:id="rId2"/>
    <p:sldId id="396" r:id="rId3"/>
    <p:sldId id="363" r:id="rId4"/>
    <p:sldId id="352" r:id="rId5"/>
    <p:sldId id="353" r:id="rId6"/>
    <p:sldId id="359" r:id="rId7"/>
    <p:sldId id="397" r:id="rId8"/>
    <p:sldId id="398" r:id="rId9"/>
    <p:sldId id="399" r:id="rId10"/>
    <p:sldId id="391" r:id="rId11"/>
    <p:sldId id="373" r:id="rId12"/>
    <p:sldId id="375" r:id="rId13"/>
    <p:sldId id="376" r:id="rId14"/>
    <p:sldId id="377" r:id="rId15"/>
    <p:sldId id="378" r:id="rId16"/>
    <p:sldId id="380" r:id="rId17"/>
    <p:sldId id="382" r:id="rId18"/>
    <p:sldId id="383" r:id="rId19"/>
    <p:sldId id="384" r:id="rId20"/>
    <p:sldId id="385" r:id="rId21"/>
    <p:sldId id="386" r:id="rId22"/>
    <p:sldId id="387" r:id="rId23"/>
    <p:sldId id="388" r:id="rId24"/>
    <p:sldId id="389" r:id="rId25"/>
    <p:sldId id="395" r:id="rId26"/>
    <p:sldId id="393" r:id="rId27"/>
    <p:sldId id="392" r:id="rId28"/>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8AC2E8"/>
    <a:srgbClr val="74BFDA"/>
    <a:srgbClr val="A4E26C"/>
    <a:srgbClr val="C5EDA1"/>
    <a:srgbClr val="81CDB4"/>
    <a:srgbClr val="86E0C2"/>
    <a:srgbClr val="66FF99"/>
    <a:srgbClr val="00CC99"/>
    <a:srgbClr val="65E9C0"/>
    <a:srgbClr val="000000"/>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Estilo medio 2 - Énfasis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Estilo claro 3 - Acento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699" autoAdjust="0"/>
    <p:restoredTop sz="94709" autoAdjust="0"/>
  </p:normalViewPr>
  <p:slideViewPr>
    <p:cSldViewPr>
      <p:cViewPr varScale="1">
        <p:scale>
          <a:sx n="70" d="100"/>
          <a:sy n="70" d="100"/>
        </p:scale>
        <p:origin x="-48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83F8714-32CF-4C3A-9A77-35B0B35B3EAB}" type="doc">
      <dgm:prSet loTypeId="urn:microsoft.com/office/officeart/2005/8/layout/vList3#1" loCatId="list" qsTypeId="urn:microsoft.com/office/officeart/2005/8/quickstyle/simple5" qsCatId="simple" csTypeId="urn:microsoft.com/office/officeart/2005/8/colors/accent3_1" csCatId="accent3" phldr="1"/>
      <dgm:spPr/>
      <dgm:t>
        <a:bodyPr/>
        <a:lstStyle/>
        <a:p>
          <a:endParaRPr lang="es-ES"/>
        </a:p>
      </dgm:t>
    </dgm:pt>
    <dgm:pt modelId="{4AAE61D3-B9CF-46F0-A339-0EA87583950E}">
      <dgm:prSet phldrT="[Texto]" custT="1"/>
      <dgm:spPr/>
      <dgm:t>
        <a:bodyPr/>
        <a:lstStyle/>
        <a:p>
          <a:pPr algn="l"/>
          <a:r>
            <a:rPr lang="es-SV" sz="2200" b="0" dirty="0" smtClean="0"/>
            <a:t>    Proceso general de selección y asignación a Unidades Fiscalizadoras</a:t>
          </a:r>
          <a:endParaRPr lang="es-SV" sz="2200" b="0" dirty="0"/>
        </a:p>
      </dgm:t>
    </dgm:pt>
    <dgm:pt modelId="{39B18EBC-0C67-435F-9AB2-87DE651969A9}" type="parTrans" cxnId="{4F5BFD4F-F78B-4A54-884E-AE50E311F6D8}">
      <dgm:prSet/>
      <dgm:spPr/>
      <dgm:t>
        <a:bodyPr/>
        <a:lstStyle/>
        <a:p>
          <a:endParaRPr lang="es-SV"/>
        </a:p>
      </dgm:t>
    </dgm:pt>
    <dgm:pt modelId="{D2C19080-C443-48AF-8D3F-327D92753EE9}" type="sibTrans" cxnId="{4F5BFD4F-F78B-4A54-884E-AE50E311F6D8}">
      <dgm:prSet/>
      <dgm:spPr/>
      <dgm:t>
        <a:bodyPr/>
        <a:lstStyle/>
        <a:p>
          <a:endParaRPr lang="es-SV"/>
        </a:p>
      </dgm:t>
    </dgm:pt>
    <dgm:pt modelId="{7C0AC3B6-7D1E-4D8A-BCF1-531A10507F11}">
      <dgm:prSet phldrT="[Texto]" custT="1"/>
      <dgm:spPr/>
      <dgm:t>
        <a:bodyPr/>
        <a:lstStyle/>
        <a:p>
          <a:pPr algn="l"/>
          <a:r>
            <a:rPr lang="es-SV" sz="3500" dirty="0" smtClean="0"/>
            <a:t>   </a:t>
          </a:r>
          <a:endParaRPr lang="es-SV" sz="3500" dirty="0"/>
        </a:p>
      </dgm:t>
    </dgm:pt>
    <dgm:pt modelId="{892017BD-D880-497A-8BAC-818315ECCF8B}" type="parTrans" cxnId="{4B8C57D8-7BBE-465F-A273-EB4F1C51BAB6}">
      <dgm:prSet/>
      <dgm:spPr/>
      <dgm:t>
        <a:bodyPr/>
        <a:lstStyle/>
        <a:p>
          <a:endParaRPr lang="es-SV"/>
        </a:p>
      </dgm:t>
    </dgm:pt>
    <dgm:pt modelId="{B3372D49-BC9F-47E8-80FA-C62F6D660063}" type="sibTrans" cxnId="{4B8C57D8-7BBE-465F-A273-EB4F1C51BAB6}">
      <dgm:prSet/>
      <dgm:spPr/>
      <dgm:t>
        <a:bodyPr/>
        <a:lstStyle/>
        <a:p>
          <a:endParaRPr lang="es-SV"/>
        </a:p>
      </dgm:t>
    </dgm:pt>
    <dgm:pt modelId="{1B1E3FBA-A57A-434A-8B3B-CE47B2ACD615}">
      <dgm:prSet phldrT="[Texto]"/>
      <dgm:spPr/>
      <dgm:t>
        <a:bodyPr/>
        <a:lstStyle/>
        <a:p>
          <a:endParaRPr lang="es-SV" dirty="0"/>
        </a:p>
      </dgm:t>
    </dgm:pt>
    <dgm:pt modelId="{1C984018-DC26-4271-971C-98CB5A3D6DC5}" type="parTrans" cxnId="{955D23D9-83B2-4528-9E04-E5AAF18E59F9}">
      <dgm:prSet/>
      <dgm:spPr/>
      <dgm:t>
        <a:bodyPr/>
        <a:lstStyle/>
        <a:p>
          <a:endParaRPr lang="es-ES"/>
        </a:p>
      </dgm:t>
    </dgm:pt>
    <dgm:pt modelId="{865AE092-04B8-4460-AD01-45AD2BC276EF}" type="sibTrans" cxnId="{955D23D9-83B2-4528-9E04-E5AAF18E59F9}">
      <dgm:prSet/>
      <dgm:spPr/>
      <dgm:t>
        <a:bodyPr/>
        <a:lstStyle/>
        <a:p>
          <a:endParaRPr lang="es-ES"/>
        </a:p>
      </dgm:t>
    </dgm:pt>
    <dgm:pt modelId="{30899F7E-1C27-4C14-BAB9-3D1BE288D6C5}">
      <dgm:prSet phldrT="[Texto]" custT="1"/>
      <dgm:spPr/>
      <dgm:t>
        <a:bodyPr/>
        <a:lstStyle/>
        <a:p>
          <a:pPr algn="l"/>
          <a:r>
            <a:rPr lang="es-SV" sz="2200" dirty="0" smtClean="0"/>
            <a:t>    Flujo de Proceso de Fiscalización Masiva</a:t>
          </a:r>
          <a:endParaRPr lang="es-SV" sz="2200" b="0" dirty="0"/>
        </a:p>
      </dgm:t>
    </dgm:pt>
    <dgm:pt modelId="{CBDBF36D-1FB5-4D91-90B8-85C4278CFF6E}" type="parTrans" cxnId="{8C604EDC-7EA2-4972-9BB8-F1B6D0ECE9C8}">
      <dgm:prSet/>
      <dgm:spPr/>
      <dgm:t>
        <a:bodyPr/>
        <a:lstStyle/>
        <a:p>
          <a:endParaRPr lang="es-ES"/>
        </a:p>
      </dgm:t>
    </dgm:pt>
    <dgm:pt modelId="{AB9FC2F6-9524-4C5E-A022-6F6EB2D69ACE}" type="sibTrans" cxnId="{8C604EDC-7EA2-4972-9BB8-F1B6D0ECE9C8}">
      <dgm:prSet/>
      <dgm:spPr/>
      <dgm:t>
        <a:bodyPr/>
        <a:lstStyle/>
        <a:p>
          <a:endParaRPr lang="es-ES"/>
        </a:p>
      </dgm:t>
    </dgm:pt>
    <dgm:pt modelId="{D788AF5C-6F3B-4BA0-97EE-AB1FD8881DFC}">
      <dgm:prSet phldrT="[Texto]" custT="1"/>
      <dgm:spPr/>
      <dgm:t>
        <a:bodyPr/>
        <a:lstStyle/>
        <a:p>
          <a:pPr algn="l"/>
          <a:r>
            <a:rPr lang="es-SV" sz="2700" dirty="0" smtClean="0"/>
            <a:t>   </a:t>
          </a:r>
          <a:r>
            <a:rPr lang="es-SV" sz="2200" dirty="0" smtClean="0"/>
            <a:t>Resultados  generales y Producción obtenida</a:t>
          </a:r>
          <a:endParaRPr lang="es-SV" sz="2200" dirty="0"/>
        </a:p>
      </dgm:t>
    </dgm:pt>
    <dgm:pt modelId="{66EAA7D9-5CC3-405F-9311-BE8401B52E27}" type="parTrans" cxnId="{0BC40CD5-2011-4DF0-B6BE-F8254DDB784C}">
      <dgm:prSet/>
      <dgm:spPr/>
      <dgm:t>
        <a:bodyPr/>
        <a:lstStyle/>
        <a:p>
          <a:endParaRPr lang="es-ES"/>
        </a:p>
      </dgm:t>
    </dgm:pt>
    <dgm:pt modelId="{6799F8C3-AD03-48A3-AAFA-7192AE194516}" type="sibTrans" cxnId="{0BC40CD5-2011-4DF0-B6BE-F8254DDB784C}">
      <dgm:prSet/>
      <dgm:spPr/>
      <dgm:t>
        <a:bodyPr/>
        <a:lstStyle/>
        <a:p>
          <a:endParaRPr lang="es-ES"/>
        </a:p>
      </dgm:t>
    </dgm:pt>
    <dgm:pt modelId="{983CE564-958F-445A-9717-ECB03DDB0957}">
      <dgm:prSet phldrT="[Texto]" custT="1"/>
      <dgm:spPr/>
      <dgm:t>
        <a:bodyPr/>
        <a:lstStyle/>
        <a:p>
          <a:pPr algn="l"/>
          <a:r>
            <a:rPr lang="es-SV" sz="2200" dirty="0" smtClean="0"/>
            <a:t>    Generalidades de la División Gestión de Cartera.</a:t>
          </a:r>
          <a:endParaRPr lang="es-SV" sz="2200" dirty="0"/>
        </a:p>
      </dgm:t>
    </dgm:pt>
    <dgm:pt modelId="{83BF3D31-00DF-456E-AD2D-078A5675101D}" type="sibTrans" cxnId="{E4FA4B7C-E1D6-4ECA-81BD-BBBB2CBE9FBF}">
      <dgm:prSet/>
      <dgm:spPr/>
      <dgm:t>
        <a:bodyPr/>
        <a:lstStyle/>
        <a:p>
          <a:endParaRPr lang="es-ES"/>
        </a:p>
      </dgm:t>
    </dgm:pt>
    <dgm:pt modelId="{74A18A77-06E8-429C-9AD9-E52ADC601E77}" type="parTrans" cxnId="{E4FA4B7C-E1D6-4ECA-81BD-BBBB2CBE9FBF}">
      <dgm:prSet/>
      <dgm:spPr/>
      <dgm:t>
        <a:bodyPr/>
        <a:lstStyle/>
        <a:p>
          <a:endParaRPr lang="es-ES"/>
        </a:p>
      </dgm:t>
    </dgm:pt>
    <dgm:pt modelId="{1F38CD67-8F3E-4B65-818D-61DE374F53D9}" type="pres">
      <dgm:prSet presAssocID="{A83F8714-32CF-4C3A-9A77-35B0B35B3EAB}" presName="linearFlow" presStyleCnt="0">
        <dgm:presLayoutVars>
          <dgm:dir/>
          <dgm:resizeHandles val="exact"/>
        </dgm:presLayoutVars>
      </dgm:prSet>
      <dgm:spPr/>
      <dgm:t>
        <a:bodyPr/>
        <a:lstStyle/>
        <a:p>
          <a:endParaRPr lang="es-ES"/>
        </a:p>
      </dgm:t>
    </dgm:pt>
    <dgm:pt modelId="{1A016D7F-4F8D-4AFB-973B-3E6FB3AAC677}" type="pres">
      <dgm:prSet presAssocID="{4AAE61D3-B9CF-46F0-A339-0EA87583950E}" presName="composite" presStyleCnt="0"/>
      <dgm:spPr/>
    </dgm:pt>
    <dgm:pt modelId="{E5CCB391-49FD-4775-9FEB-067D02885FC8}" type="pres">
      <dgm:prSet presAssocID="{4AAE61D3-B9CF-46F0-A339-0EA87583950E}" presName="imgShp" presStyleLbl="fgImgPlace1" presStyleIdx="0" presStyleCnt="6" custLinFactX="-89592" custLinFactNeighborX="-100000" custLinFactNeighborY="-87"/>
      <dgm:spPr/>
      <dgm:t>
        <a:bodyPr/>
        <a:lstStyle/>
        <a:p>
          <a:endParaRPr lang="es-ES"/>
        </a:p>
      </dgm:t>
    </dgm:pt>
    <dgm:pt modelId="{027A6E52-D3DA-4DA6-99E9-B0A84545ECC4}" type="pres">
      <dgm:prSet presAssocID="{4AAE61D3-B9CF-46F0-A339-0EA87583950E}" presName="txShp" presStyleLbl="node1" presStyleIdx="0" presStyleCnt="6" custScaleX="150376" custLinFactNeighborX="5913" custLinFactNeighborY="-97">
        <dgm:presLayoutVars>
          <dgm:bulletEnabled val="1"/>
        </dgm:presLayoutVars>
      </dgm:prSet>
      <dgm:spPr/>
      <dgm:t>
        <a:bodyPr/>
        <a:lstStyle/>
        <a:p>
          <a:endParaRPr lang="es-ES"/>
        </a:p>
      </dgm:t>
    </dgm:pt>
    <dgm:pt modelId="{3AB05E24-C9A4-4F51-BA5B-FF30E9FA5D3D}" type="pres">
      <dgm:prSet presAssocID="{D2C19080-C443-48AF-8D3F-327D92753EE9}" presName="spacing" presStyleCnt="0"/>
      <dgm:spPr/>
    </dgm:pt>
    <dgm:pt modelId="{FEE39271-277A-4086-A3E5-9695DEC6888E}" type="pres">
      <dgm:prSet presAssocID="{7C0AC3B6-7D1E-4D8A-BCF1-531A10507F11}" presName="composite" presStyleCnt="0"/>
      <dgm:spPr/>
    </dgm:pt>
    <dgm:pt modelId="{F15A5208-859B-4A81-B19D-72B2292232E8}" type="pres">
      <dgm:prSet presAssocID="{7C0AC3B6-7D1E-4D8A-BCF1-531A10507F11}" presName="imgShp" presStyleLbl="fgImgPlace1" presStyleIdx="1" presStyleCnt="6" custLinFactX="-99054" custLinFactNeighborX="-100000" custLinFactNeighborY="5094"/>
      <dgm:spPr/>
      <dgm:t>
        <a:bodyPr/>
        <a:lstStyle/>
        <a:p>
          <a:endParaRPr lang="es-ES"/>
        </a:p>
      </dgm:t>
    </dgm:pt>
    <dgm:pt modelId="{7C188815-E01C-417B-A893-7D5070C6B4B4}" type="pres">
      <dgm:prSet presAssocID="{7C0AC3B6-7D1E-4D8A-BCF1-531A10507F11}" presName="txShp" presStyleLbl="node1" presStyleIdx="1" presStyleCnt="6" custScaleX="150376">
        <dgm:presLayoutVars>
          <dgm:bulletEnabled val="1"/>
        </dgm:presLayoutVars>
      </dgm:prSet>
      <dgm:spPr/>
      <dgm:t>
        <a:bodyPr/>
        <a:lstStyle/>
        <a:p>
          <a:endParaRPr lang="es-ES"/>
        </a:p>
      </dgm:t>
    </dgm:pt>
    <dgm:pt modelId="{FF8FD487-30EC-4100-BB65-4056B24049F6}" type="pres">
      <dgm:prSet presAssocID="{B3372D49-BC9F-47E8-80FA-C62F6D660063}" presName="spacing" presStyleCnt="0"/>
      <dgm:spPr/>
    </dgm:pt>
    <dgm:pt modelId="{104DBF0E-A488-4E3A-95E2-35AD4041F814}" type="pres">
      <dgm:prSet presAssocID="{1B1E3FBA-A57A-434A-8B3B-CE47B2ACD615}" presName="composite" presStyleCnt="0"/>
      <dgm:spPr/>
    </dgm:pt>
    <dgm:pt modelId="{C45B3AF4-7A42-4CB0-B760-0AF1F8E37BC1}" type="pres">
      <dgm:prSet presAssocID="{1B1E3FBA-A57A-434A-8B3B-CE47B2ACD615}" presName="imgShp" presStyleLbl="fgImgPlace1" presStyleIdx="2" presStyleCnt="6" custLinFactX="-89592" custLinFactNeighborX="-100000" custLinFactNeighborY="2349"/>
      <dgm:spPr/>
    </dgm:pt>
    <dgm:pt modelId="{EAB6FBAF-EFD5-4CEC-83EA-E6CE055CFC83}" type="pres">
      <dgm:prSet presAssocID="{1B1E3FBA-A57A-434A-8B3B-CE47B2ACD615}" presName="txShp" presStyleLbl="node1" presStyleIdx="2" presStyleCnt="6" custScaleX="150376">
        <dgm:presLayoutVars>
          <dgm:bulletEnabled val="1"/>
        </dgm:presLayoutVars>
      </dgm:prSet>
      <dgm:spPr/>
      <dgm:t>
        <a:bodyPr/>
        <a:lstStyle/>
        <a:p>
          <a:endParaRPr lang="es-ES"/>
        </a:p>
      </dgm:t>
    </dgm:pt>
    <dgm:pt modelId="{EF0D3C01-3943-4BC8-AEE4-12CF2AD78FA2}" type="pres">
      <dgm:prSet presAssocID="{865AE092-04B8-4460-AD01-45AD2BC276EF}" presName="spacing" presStyleCnt="0"/>
      <dgm:spPr/>
    </dgm:pt>
    <dgm:pt modelId="{7C76E316-4F27-49D9-B91D-9BC32288F618}" type="pres">
      <dgm:prSet presAssocID="{30899F7E-1C27-4C14-BAB9-3D1BE288D6C5}" presName="composite" presStyleCnt="0"/>
      <dgm:spPr/>
    </dgm:pt>
    <dgm:pt modelId="{5888C67B-65EE-41D4-86ED-9668A09C3108}" type="pres">
      <dgm:prSet presAssocID="{30899F7E-1C27-4C14-BAB9-3D1BE288D6C5}" presName="imgShp" presStyleLbl="fgImgPlace1" presStyleIdx="3" presStyleCnt="6" custLinFactX="-92942" custLinFactNeighborX="-100000" custLinFactNeighborY="3512"/>
      <dgm:spPr/>
    </dgm:pt>
    <dgm:pt modelId="{9FEC28FC-2D9E-453D-9E00-EA4E9E5AE02F}" type="pres">
      <dgm:prSet presAssocID="{30899F7E-1C27-4C14-BAB9-3D1BE288D6C5}" presName="txShp" presStyleLbl="node1" presStyleIdx="3" presStyleCnt="6" custScaleX="150376">
        <dgm:presLayoutVars>
          <dgm:bulletEnabled val="1"/>
        </dgm:presLayoutVars>
      </dgm:prSet>
      <dgm:spPr/>
      <dgm:t>
        <a:bodyPr/>
        <a:lstStyle/>
        <a:p>
          <a:endParaRPr lang="es-ES"/>
        </a:p>
      </dgm:t>
    </dgm:pt>
    <dgm:pt modelId="{457239E0-1CEE-413C-B425-994850F4ACBC}" type="pres">
      <dgm:prSet presAssocID="{AB9FC2F6-9524-4C5E-A022-6F6EB2D69ACE}" presName="spacing" presStyleCnt="0"/>
      <dgm:spPr/>
    </dgm:pt>
    <dgm:pt modelId="{C8403874-F3A9-4B4E-9BFA-AF343FC90341}" type="pres">
      <dgm:prSet presAssocID="{983CE564-958F-445A-9717-ECB03DDB0957}" presName="composite" presStyleCnt="0"/>
      <dgm:spPr/>
    </dgm:pt>
    <dgm:pt modelId="{B81C54D8-AEC8-4A36-92CB-E008975F1A91}" type="pres">
      <dgm:prSet presAssocID="{983CE564-958F-445A-9717-ECB03DDB0957}" presName="imgShp" presStyleLbl="fgImgPlace1" presStyleIdx="4" presStyleCnt="6" custLinFactX="-92942" custLinFactNeighborX="-100000" custLinFactNeighborY="-3475"/>
      <dgm:spPr/>
    </dgm:pt>
    <dgm:pt modelId="{31E66082-C5C1-4D6D-9903-88391388AC9F}" type="pres">
      <dgm:prSet presAssocID="{983CE564-958F-445A-9717-ECB03DDB0957}" presName="txShp" presStyleLbl="node1" presStyleIdx="4" presStyleCnt="6" custScaleX="150376">
        <dgm:presLayoutVars>
          <dgm:bulletEnabled val="1"/>
        </dgm:presLayoutVars>
      </dgm:prSet>
      <dgm:spPr/>
      <dgm:t>
        <a:bodyPr/>
        <a:lstStyle/>
        <a:p>
          <a:endParaRPr lang="es-ES"/>
        </a:p>
      </dgm:t>
    </dgm:pt>
    <dgm:pt modelId="{A08E5B86-7430-4032-B570-CC700F5C0A91}" type="pres">
      <dgm:prSet presAssocID="{83BF3D31-00DF-456E-AD2D-078A5675101D}" presName="spacing" presStyleCnt="0"/>
      <dgm:spPr/>
    </dgm:pt>
    <dgm:pt modelId="{23469DDB-F65F-4A83-9C01-3980BE1D4017}" type="pres">
      <dgm:prSet presAssocID="{D788AF5C-6F3B-4BA0-97EE-AB1FD8881DFC}" presName="composite" presStyleCnt="0"/>
      <dgm:spPr/>
    </dgm:pt>
    <dgm:pt modelId="{ED93E706-112E-4351-9E92-A20860DDB80F}" type="pres">
      <dgm:prSet presAssocID="{D788AF5C-6F3B-4BA0-97EE-AB1FD8881DFC}" presName="imgShp" presStyleLbl="fgImgPlace1" presStyleIdx="5" presStyleCnt="6" custLinFactX="-92942" custLinFactNeighborX="-100000" custLinFactNeighborY="264"/>
      <dgm:spPr/>
    </dgm:pt>
    <dgm:pt modelId="{BF261407-AD0E-4C47-8BB9-F1E0248E4738}" type="pres">
      <dgm:prSet presAssocID="{D788AF5C-6F3B-4BA0-97EE-AB1FD8881DFC}" presName="txShp" presStyleLbl="node1" presStyleIdx="5" presStyleCnt="6" custScaleX="150376">
        <dgm:presLayoutVars>
          <dgm:bulletEnabled val="1"/>
        </dgm:presLayoutVars>
      </dgm:prSet>
      <dgm:spPr/>
      <dgm:t>
        <a:bodyPr/>
        <a:lstStyle/>
        <a:p>
          <a:endParaRPr lang="es-ES"/>
        </a:p>
      </dgm:t>
    </dgm:pt>
  </dgm:ptLst>
  <dgm:cxnLst>
    <dgm:cxn modelId="{4F5BFD4F-F78B-4A54-884E-AE50E311F6D8}" srcId="{A83F8714-32CF-4C3A-9A77-35B0B35B3EAB}" destId="{4AAE61D3-B9CF-46F0-A339-0EA87583950E}" srcOrd="0" destOrd="0" parTransId="{39B18EBC-0C67-435F-9AB2-87DE651969A9}" sibTransId="{D2C19080-C443-48AF-8D3F-327D92753EE9}"/>
    <dgm:cxn modelId="{BF63D2EE-645F-48B7-85C7-85CF6016BB57}" type="presOf" srcId="{4AAE61D3-B9CF-46F0-A339-0EA87583950E}" destId="{027A6E52-D3DA-4DA6-99E9-B0A84545ECC4}" srcOrd="0" destOrd="0" presId="urn:microsoft.com/office/officeart/2005/8/layout/vList3#1"/>
    <dgm:cxn modelId="{E4FA4B7C-E1D6-4ECA-81BD-BBBB2CBE9FBF}" srcId="{A83F8714-32CF-4C3A-9A77-35B0B35B3EAB}" destId="{983CE564-958F-445A-9717-ECB03DDB0957}" srcOrd="4" destOrd="0" parTransId="{74A18A77-06E8-429C-9AD9-E52ADC601E77}" sibTransId="{83BF3D31-00DF-456E-AD2D-078A5675101D}"/>
    <dgm:cxn modelId="{D38AF8F6-D607-42AA-A5B1-8E97124AA3B3}" type="presOf" srcId="{A83F8714-32CF-4C3A-9A77-35B0B35B3EAB}" destId="{1F38CD67-8F3E-4B65-818D-61DE374F53D9}" srcOrd="0" destOrd="0" presId="urn:microsoft.com/office/officeart/2005/8/layout/vList3#1"/>
    <dgm:cxn modelId="{4DB60C7E-44A2-476C-B3B7-B964C1D806CB}" type="presOf" srcId="{1B1E3FBA-A57A-434A-8B3B-CE47B2ACD615}" destId="{EAB6FBAF-EFD5-4CEC-83EA-E6CE055CFC83}" srcOrd="0" destOrd="0" presId="urn:microsoft.com/office/officeart/2005/8/layout/vList3#1"/>
    <dgm:cxn modelId="{A3E501C0-8B88-4684-B549-C991B2710EBB}" type="presOf" srcId="{7C0AC3B6-7D1E-4D8A-BCF1-531A10507F11}" destId="{7C188815-E01C-417B-A893-7D5070C6B4B4}" srcOrd="0" destOrd="0" presId="urn:microsoft.com/office/officeart/2005/8/layout/vList3#1"/>
    <dgm:cxn modelId="{0E853457-A70B-4E54-9C76-72FB34535052}" type="presOf" srcId="{30899F7E-1C27-4C14-BAB9-3D1BE288D6C5}" destId="{9FEC28FC-2D9E-453D-9E00-EA4E9E5AE02F}" srcOrd="0" destOrd="0" presId="urn:microsoft.com/office/officeart/2005/8/layout/vList3#1"/>
    <dgm:cxn modelId="{955D23D9-83B2-4528-9E04-E5AAF18E59F9}" srcId="{A83F8714-32CF-4C3A-9A77-35B0B35B3EAB}" destId="{1B1E3FBA-A57A-434A-8B3B-CE47B2ACD615}" srcOrd="2" destOrd="0" parTransId="{1C984018-DC26-4271-971C-98CB5A3D6DC5}" sibTransId="{865AE092-04B8-4460-AD01-45AD2BC276EF}"/>
    <dgm:cxn modelId="{8C604EDC-7EA2-4972-9BB8-F1B6D0ECE9C8}" srcId="{A83F8714-32CF-4C3A-9A77-35B0B35B3EAB}" destId="{30899F7E-1C27-4C14-BAB9-3D1BE288D6C5}" srcOrd="3" destOrd="0" parTransId="{CBDBF36D-1FB5-4D91-90B8-85C4278CFF6E}" sibTransId="{AB9FC2F6-9524-4C5E-A022-6F6EB2D69ACE}"/>
    <dgm:cxn modelId="{C5B6D582-A659-46AF-B2A9-2BEA4CC2F8B6}" type="presOf" srcId="{D788AF5C-6F3B-4BA0-97EE-AB1FD8881DFC}" destId="{BF261407-AD0E-4C47-8BB9-F1E0248E4738}" srcOrd="0" destOrd="0" presId="urn:microsoft.com/office/officeart/2005/8/layout/vList3#1"/>
    <dgm:cxn modelId="{0BC40CD5-2011-4DF0-B6BE-F8254DDB784C}" srcId="{A83F8714-32CF-4C3A-9A77-35B0B35B3EAB}" destId="{D788AF5C-6F3B-4BA0-97EE-AB1FD8881DFC}" srcOrd="5" destOrd="0" parTransId="{66EAA7D9-5CC3-405F-9311-BE8401B52E27}" sibTransId="{6799F8C3-AD03-48A3-AAFA-7192AE194516}"/>
    <dgm:cxn modelId="{4B8C57D8-7BBE-465F-A273-EB4F1C51BAB6}" srcId="{A83F8714-32CF-4C3A-9A77-35B0B35B3EAB}" destId="{7C0AC3B6-7D1E-4D8A-BCF1-531A10507F11}" srcOrd="1" destOrd="0" parTransId="{892017BD-D880-497A-8BAC-818315ECCF8B}" sibTransId="{B3372D49-BC9F-47E8-80FA-C62F6D660063}"/>
    <dgm:cxn modelId="{C1A1A9B3-890D-4993-9595-041F75724ABC}" type="presOf" srcId="{983CE564-958F-445A-9717-ECB03DDB0957}" destId="{31E66082-C5C1-4D6D-9903-88391388AC9F}" srcOrd="0" destOrd="0" presId="urn:microsoft.com/office/officeart/2005/8/layout/vList3#1"/>
    <dgm:cxn modelId="{0CA890C6-EBA2-4760-A573-8D0EBF6F21B0}" type="presParOf" srcId="{1F38CD67-8F3E-4B65-818D-61DE374F53D9}" destId="{1A016D7F-4F8D-4AFB-973B-3E6FB3AAC677}" srcOrd="0" destOrd="0" presId="urn:microsoft.com/office/officeart/2005/8/layout/vList3#1"/>
    <dgm:cxn modelId="{CB16B180-762F-4FF9-B3A6-A15701BDAEBF}" type="presParOf" srcId="{1A016D7F-4F8D-4AFB-973B-3E6FB3AAC677}" destId="{E5CCB391-49FD-4775-9FEB-067D02885FC8}" srcOrd="0" destOrd="0" presId="urn:microsoft.com/office/officeart/2005/8/layout/vList3#1"/>
    <dgm:cxn modelId="{45D01997-A7ED-4D3A-94B7-44A887824F7A}" type="presParOf" srcId="{1A016D7F-4F8D-4AFB-973B-3E6FB3AAC677}" destId="{027A6E52-D3DA-4DA6-99E9-B0A84545ECC4}" srcOrd="1" destOrd="0" presId="urn:microsoft.com/office/officeart/2005/8/layout/vList3#1"/>
    <dgm:cxn modelId="{F68CB5A7-88CD-48DC-A3EB-932585C4A52F}" type="presParOf" srcId="{1F38CD67-8F3E-4B65-818D-61DE374F53D9}" destId="{3AB05E24-C9A4-4F51-BA5B-FF30E9FA5D3D}" srcOrd="1" destOrd="0" presId="urn:microsoft.com/office/officeart/2005/8/layout/vList3#1"/>
    <dgm:cxn modelId="{A1F1FDCA-3C8A-4FC5-A4D2-95E5356F8853}" type="presParOf" srcId="{1F38CD67-8F3E-4B65-818D-61DE374F53D9}" destId="{FEE39271-277A-4086-A3E5-9695DEC6888E}" srcOrd="2" destOrd="0" presId="urn:microsoft.com/office/officeart/2005/8/layout/vList3#1"/>
    <dgm:cxn modelId="{E84D7836-20AE-4953-954C-7BAE82D19005}" type="presParOf" srcId="{FEE39271-277A-4086-A3E5-9695DEC6888E}" destId="{F15A5208-859B-4A81-B19D-72B2292232E8}" srcOrd="0" destOrd="0" presId="urn:microsoft.com/office/officeart/2005/8/layout/vList3#1"/>
    <dgm:cxn modelId="{ABD30D65-81FD-408C-9FD8-59D3F6D659CD}" type="presParOf" srcId="{FEE39271-277A-4086-A3E5-9695DEC6888E}" destId="{7C188815-E01C-417B-A893-7D5070C6B4B4}" srcOrd="1" destOrd="0" presId="urn:microsoft.com/office/officeart/2005/8/layout/vList3#1"/>
    <dgm:cxn modelId="{41E8AF69-3AD4-4A76-8D36-7D96E52EEBF3}" type="presParOf" srcId="{1F38CD67-8F3E-4B65-818D-61DE374F53D9}" destId="{FF8FD487-30EC-4100-BB65-4056B24049F6}" srcOrd="3" destOrd="0" presId="urn:microsoft.com/office/officeart/2005/8/layout/vList3#1"/>
    <dgm:cxn modelId="{BB6C8E6A-6200-4F46-9B44-2CEB8465371E}" type="presParOf" srcId="{1F38CD67-8F3E-4B65-818D-61DE374F53D9}" destId="{104DBF0E-A488-4E3A-95E2-35AD4041F814}" srcOrd="4" destOrd="0" presId="urn:microsoft.com/office/officeart/2005/8/layout/vList3#1"/>
    <dgm:cxn modelId="{EB9653A3-8FDA-44A6-A394-B0841EF1580E}" type="presParOf" srcId="{104DBF0E-A488-4E3A-95E2-35AD4041F814}" destId="{C45B3AF4-7A42-4CB0-B760-0AF1F8E37BC1}" srcOrd="0" destOrd="0" presId="urn:microsoft.com/office/officeart/2005/8/layout/vList3#1"/>
    <dgm:cxn modelId="{B425D4D8-83EA-460C-8C6E-962640218D22}" type="presParOf" srcId="{104DBF0E-A488-4E3A-95E2-35AD4041F814}" destId="{EAB6FBAF-EFD5-4CEC-83EA-E6CE055CFC83}" srcOrd="1" destOrd="0" presId="urn:microsoft.com/office/officeart/2005/8/layout/vList3#1"/>
    <dgm:cxn modelId="{64E43B20-671C-44E5-B384-A6C868D988F1}" type="presParOf" srcId="{1F38CD67-8F3E-4B65-818D-61DE374F53D9}" destId="{EF0D3C01-3943-4BC8-AEE4-12CF2AD78FA2}" srcOrd="5" destOrd="0" presId="urn:microsoft.com/office/officeart/2005/8/layout/vList3#1"/>
    <dgm:cxn modelId="{194FF7E0-B45E-4785-BFC2-2F825967758A}" type="presParOf" srcId="{1F38CD67-8F3E-4B65-818D-61DE374F53D9}" destId="{7C76E316-4F27-49D9-B91D-9BC32288F618}" srcOrd="6" destOrd="0" presId="urn:microsoft.com/office/officeart/2005/8/layout/vList3#1"/>
    <dgm:cxn modelId="{2E2BF88E-62A7-4F47-81C8-13DF3E416B48}" type="presParOf" srcId="{7C76E316-4F27-49D9-B91D-9BC32288F618}" destId="{5888C67B-65EE-41D4-86ED-9668A09C3108}" srcOrd="0" destOrd="0" presId="urn:microsoft.com/office/officeart/2005/8/layout/vList3#1"/>
    <dgm:cxn modelId="{281B8F56-0434-453F-A009-D6A4EFFAD7BD}" type="presParOf" srcId="{7C76E316-4F27-49D9-B91D-9BC32288F618}" destId="{9FEC28FC-2D9E-453D-9E00-EA4E9E5AE02F}" srcOrd="1" destOrd="0" presId="urn:microsoft.com/office/officeart/2005/8/layout/vList3#1"/>
    <dgm:cxn modelId="{157146CD-B66A-47E4-800F-0AD03D94E8E2}" type="presParOf" srcId="{1F38CD67-8F3E-4B65-818D-61DE374F53D9}" destId="{457239E0-1CEE-413C-B425-994850F4ACBC}" srcOrd="7" destOrd="0" presId="urn:microsoft.com/office/officeart/2005/8/layout/vList3#1"/>
    <dgm:cxn modelId="{DBF8642C-F8E3-4FC1-AEC2-FCAA214DA897}" type="presParOf" srcId="{1F38CD67-8F3E-4B65-818D-61DE374F53D9}" destId="{C8403874-F3A9-4B4E-9BFA-AF343FC90341}" srcOrd="8" destOrd="0" presId="urn:microsoft.com/office/officeart/2005/8/layout/vList3#1"/>
    <dgm:cxn modelId="{EAE52753-E423-410D-82C6-10CF035E1B0A}" type="presParOf" srcId="{C8403874-F3A9-4B4E-9BFA-AF343FC90341}" destId="{B81C54D8-AEC8-4A36-92CB-E008975F1A91}" srcOrd="0" destOrd="0" presId="urn:microsoft.com/office/officeart/2005/8/layout/vList3#1"/>
    <dgm:cxn modelId="{B2CC8149-D7FE-4001-9E89-3A0C9C97154B}" type="presParOf" srcId="{C8403874-F3A9-4B4E-9BFA-AF343FC90341}" destId="{31E66082-C5C1-4D6D-9903-88391388AC9F}" srcOrd="1" destOrd="0" presId="urn:microsoft.com/office/officeart/2005/8/layout/vList3#1"/>
    <dgm:cxn modelId="{BBD0AC6C-11D3-4636-8FD0-C8EA13F3B512}" type="presParOf" srcId="{1F38CD67-8F3E-4B65-818D-61DE374F53D9}" destId="{A08E5B86-7430-4032-B570-CC700F5C0A91}" srcOrd="9" destOrd="0" presId="urn:microsoft.com/office/officeart/2005/8/layout/vList3#1"/>
    <dgm:cxn modelId="{7FD307BE-ABE7-40B4-9648-0A9F70F853CE}" type="presParOf" srcId="{1F38CD67-8F3E-4B65-818D-61DE374F53D9}" destId="{23469DDB-F65F-4A83-9C01-3980BE1D4017}" srcOrd="10" destOrd="0" presId="urn:microsoft.com/office/officeart/2005/8/layout/vList3#1"/>
    <dgm:cxn modelId="{11AABA7C-78CE-42EE-9DB2-46D34DD0E7BE}" type="presParOf" srcId="{23469DDB-F65F-4A83-9C01-3980BE1D4017}" destId="{ED93E706-112E-4351-9E92-A20860DDB80F}" srcOrd="0" destOrd="0" presId="urn:microsoft.com/office/officeart/2005/8/layout/vList3#1"/>
    <dgm:cxn modelId="{E842CCB8-03E1-4B96-BCC5-D3D53EDD16A5}" type="presParOf" srcId="{23469DDB-F65F-4A83-9C01-3980BE1D4017}" destId="{BF261407-AD0E-4C47-8BB9-F1E0248E4738}" srcOrd="1" destOrd="0" presId="urn:microsoft.com/office/officeart/2005/8/layout/vList3#1"/>
  </dgm:cxnLst>
  <dgm:bg/>
  <dgm:whole/>
  <dgm:extLst>
    <a:ext uri="http://schemas.microsoft.com/office/drawing/2008/diagram">
      <dsp:dataModelExt xmlns:dsp="http://schemas.microsoft.com/office/drawing/2008/diagram" xmlns=""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5C146E-62CE-4CEB-9D3E-81E803130020}" type="doc">
      <dgm:prSet loTypeId="urn:microsoft.com/office/officeart/2005/8/layout/hProcess4" loCatId="process" qsTypeId="urn:microsoft.com/office/officeart/2005/8/quickstyle/simple4" qsCatId="simple" csTypeId="urn:microsoft.com/office/officeart/2005/8/colors/colorful1#1" csCatId="colorful" phldr="1"/>
      <dgm:spPr/>
      <dgm:t>
        <a:bodyPr/>
        <a:lstStyle/>
        <a:p>
          <a:endParaRPr lang="es-SV"/>
        </a:p>
      </dgm:t>
    </dgm:pt>
    <dgm:pt modelId="{2EE8D846-92CF-46E6-81F8-32C70BCD3994}">
      <dgm:prSet phldrT="[Texto]" custT="1"/>
      <dgm:spPr/>
      <dgm:t>
        <a:bodyPr/>
        <a:lstStyle/>
        <a:p>
          <a:pPr algn="ctr"/>
          <a:r>
            <a:rPr lang="es-SV" sz="1200" b="1" dirty="0" smtClean="0">
              <a:latin typeface="+mn-lt"/>
              <a:cs typeface="Arial" pitchFamily="34" charset="0"/>
            </a:rPr>
            <a:t>AREA DE INFORMATICA DE USC</a:t>
          </a:r>
          <a:endParaRPr lang="es-SV" sz="1200" b="1" dirty="0">
            <a:latin typeface="+mn-lt"/>
            <a:cs typeface="Arial" pitchFamily="34" charset="0"/>
          </a:endParaRPr>
        </a:p>
      </dgm:t>
    </dgm:pt>
    <dgm:pt modelId="{AFE3BC0F-53FB-45DD-AA84-3A42E54B545E}" type="parTrans" cxnId="{E6EB91C3-00F8-4FE8-8AED-1516FD4D4626}">
      <dgm:prSet/>
      <dgm:spPr/>
      <dgm:t>
        <a:bodyPr/>
        <a:lstStyle/>
        <a:p>
          <a:pPr algn="ctr"/>
          <a:endParaRPr lang="es-SV">
            <a:latin typeface="Arial" pitchFamily="34" charset="0"/>
            <a:cs typeface="Arial" pitchFamily="34" charset="0"/>
          </a:endParaRPr>
        </a:p>
      </dgm:t>
    </dgm:pt>
    <dgm:pt modelId="{F9557316-E7E0-4D9D-B840-D4EA5110E3AE}" type="sibTrans" cxnId="{E6EB91C3-00F8-4FE8-8AED-1516FD4D4626}">
      <dgm:prSet/>
      <dgm:spPr/>
      <dgm:t>
        <a:bodyPr/>
        <a:lstStyle/>
        <a:p>
          <a:pPr algn="ctr"/>
          <a:endParaRPr lang="es-SV">
            <a:latin typeface="Arial" pitchFamily="34" charset="0"/>
            <a:cs typeface="Arial" pitchFamily="34" charset="0"/>
          </a:endParaRPr>
        </a:p>
      </dgm:t>
    </dgm:pt>
    <dgm:pt modelId="{42D7CB40-93F3-4C54-A42E-F47A65E4CF42}">
      <dgm:prSet phldrT="[Texto]" custT="1"/>
      <dgm:spPr/>
      <dgm:t>
        <a:bodyPr/>
        <a:lstStyle/>
        <a:p>
          <a:pPr algn="l"/>
          <a:r>
            <a:rPr lang="es-ES" sz="1400" dirty="0" smtClean="0">
              <a:latin typeface="+mn-lt"/>
              <a:cs typeface="Arial" pitchFamily="34" charset="0"/>
            </a:rPr>
            <a:t>Elaboración de reglas y variables determinadas en los criterios de selección</a:t>
          </a:r>
          <a:r>
            <a:rPr lang="es-SV" sz="1400" dirty="0" smtClean="0">
              <a:latin typeface="+mn-lt"/>
              <a:cs typeface="Arial" pitchFamily="34" charset="0"/>
            </a:rPr>
            <a:t> </a:t>
          </a:r>
          <a:endParaRPr lang="es-SV" sz="1400" dirty="0">
            <a:latin typeface="+mn-lt"/>
            <a:cs typeface="Arial" pitchFamily="34" charset="0"/>
          </a:endParaRPr>
        </a:p>
      </dgm:t>
    </dgm:pt>
    <dgm:pt modelId="{87ABABF1-DA11-450E-A996-D556928AEA11}" type="parTrans" cxnId="{DBEBC7D1-E32C-4C9A-B5AA-FBD5BADDA337}">
      <dgm:prSet/>
      <dgm:spPr/>
      <dgm:t>
        <a:bodyPr/>
        <a:lstStyle/>
        <a:p>
          <a:pPr algn="ctr"/>
          <a:endParaRPr lang="es-SV">
            <a:latin typeface="Arial" pitchFamily="34" charset="0"/>
            <a:cs typeface="Arial" pitchFamily="34" charset="0"/>
          </a:endParaRPr>
        </a:p>
      </dgm:t>
    </dgm:pt>
    <dgm:pt modelId="{45AF62F3-7E74-4F7E-AAF5-6ED09F2CDD6B}" type="sibTrans" cxnId="{DBEBC7D1-E32C-4C9A-B5AA-FBD5BADDA337}">
      <dgm:prSet/>
      <dgm:spPr/>
      <dgm:t>
        <a:bodyPr/>
        <a:lstStyle/>
        <a:p>
          <a:pPr algn="ctr"/>
          <a:endParaRPr lang="es-SV">
            <a:latin typeface="Arial" pitchFamily="34" charset="0"/>
            <a:cs typeface="Arial" pitchFamily="34" charset="0"/>
          </a:endParaRPr>
        </a:p>
      </dgm:t>
    </dgm:pt>
    <dgm:pt modelId="{D252F881-AB66-4D45-B832-E5B60BD4FD65}">
      <dgm:prSet phldrT="[Texto]" custT="1"/>
      <dgm:spPr/>
      <dgm:t>
        <a:bodyPr/>
        <a:lstStyle/>
        <a:p>
          <a:pPr algn="ctr"/>
          <a:r>
            <a:rPr lang="es-SV" sz="1200" b="1" dirty="0" smtClean="0">
              <a:latin typeface="+mn-lt"/>
              <a:cs typeface="Arial" pitchFamily="34" charset="0"/>
            </a:rPr>
            <a:t>UNIDADES FISCALIZADORAS</a:t>
          </a:r>
          <a:endParaRPr lang="es-SV" sz="1200" b="1" dirty="0">
            <a:latin typeface="+mn-lt"/>
            <a:cs typeface="Arial" pitchFamily="34" charset="0"/>
          </a:endParaRPr>
        </a:p>
      </dgm:t>
    </dgm:pt>
    <dgm:pt modelId="{5201FE18-752F-4A9E-8007-2316E5D27624}" type="parTrans" cxnId="{5EBF8DEF-06A9-427F-A370-B48BEE05F3EE}">
      <dgm:prSet/>
      <dgm:spPr/>
      <dgm:t>
        <a:bodyPr/>
        <a:lstStyle/>
        <a:p>
          <a:pPr algn="ctr"/>
          <a:endParaRPr lang="es-SV">
            <a:latin typeface="Arial" pitchFamily="34" charset="0"/>
            <a:cs typeface="Arial" pitchFamily="34" charset="0"/>
          </a:endParaRPr>
        </a:p>
      </dgm:t>
    </dgm:pt>
    <dgm:pt modelId="{F788E2B6-B7EB-4A3D-8BB6-0B89537C8FA5}" type="sibTrans" cxnId="{5EBF8DEF-06A9-427F-A370-B48BEE05F3EE}">
      <dgm:prSet/>
      <dgm:spPr/>
      <dgm:t>
        <a:bodyPr/>
        <a:lstStyle/>
        <a:p>
          <a:pPr algn="ctr"/>
          <a:endParaRPr lang="es-SV">
            <a:latin typeface="Arial" pitchFamily="34" charset="0"/>
            <a:cs typeface="Arial" pitchFamily="34" charset="0"/>
          </a:endParaRPr>
        </a:p>
      </dgm:t>
    </dgm:pt>
    <dgm:pt modelId="{0CE2DC3C-9D80-48D1-AA7E-B69F24430971}">
      <dgm:prSet custT="1"/>
      <dgm:spPr/>
      <dgm:t>
        <a:bodyPr/>
        <a:lstStyle/>
        <a:p>
          <a:pPr algn="l"/>
          <a:r>
            <a:rPr lang="es-SV" sz="1400" dirty="0" smtClean="0">
              <a:latin typeface="+mn-lt"/>
              <a:cs typeface="Arial" pitchFamily="34" charset="0"/>
            </a:rPr>
            <a:t>Realizan las gestiones de fiscalización correspondientes a los casos asignados, según el </a:t>
          </a:r>
          <a:r>
            <a:rPr lang="es-SV" sz="1400" b="1" dirty="0" smtClean="0">
              <a:latin typeface="+mn-lt"/>
              <a:cs typeface="Arial" pitchFamily="34" charset="0"/>
              <a:hlinkClick xmlns:r="http://schemas.openxmlformats.org/officeDocument/2006/relationships" r:id="" action="ppaction://noaction"/>
            </a:rPr>
            <a:t>Flujo de Fiscalización Masiva</a:t>
          </a:r>
          <a:r>
            <a:rPr lang="es-SV" sz="1400" b="1" dirty="0" smtClean="0">
              <a:latin typeface="+mn-lt"/>
              <a:cs typeface="Arial" pitchFamily="34" charset="0"/>
            </a:rPr>
            <a:t>.</a:t>
          </a:r>
          <a:endParaRPr lang="es-SV" sz="1400" b="1" dirty="0">
            <a:latin typeface="+mn-lt"/>
            <a:cs typeface="Arial" pitchFamily="34" charset="0"/>
          </a:endParaRPr>
        </a:p>
      </dgm:t>
    </dgm:pt>
    <dgm:pt modelId="{B89F8602-A44D-4044-B73F-6344B5C412FA}" type="parTrans" cxnId="{4600A5A2-DB5C-4F98-A6DA-CEB046875D0C}">
      <dgm:prSet/>
      <dgm:spPr/>
      <dgm:t>
        <a:bodyPr/>
        <a:lstStyle/>
        <a:p>
          <a:pPr algn="ctr"/>
          <a:endParaRPr lang="es-SV">
            <a:latin typeface="Arial" pitchFamily="34" charset="0"/>
            <a:cs typeface="Arial" pitchFamily="34" charset="0"/>
          </a:endParaRPr>
        </a:p>
      </dgm:t>
    </dgm:pt>
    <dgm:pt modelId="{D0F9093D-2D5B-4ABE-B6B3-D50AD92C6092}" type="sibTrans" cxnId="{4600A5A2-DB5C-4F98-A6DA-CEB046875D0C}">
      <dgm:prSet/>
      <dgm:spPr/>
      <dgm:t>
        <a:bodyPr/>
        <a:lstStyle/>
        <a:p>
          <a:pPr algn="ctr"/>
          <a:endParaRPr lang="es-SV">
            <a:latin typeface="Arial" pitchFamily="34" charset="0"/>
            <a:cs typeface="Arial" pitchFamily="34" charset="0"/>
          </a:endParaRPr>
        </a:p>
      </dgm:t>
    </dgm:pt>
    <dgm:pt modelId="{336AFB90-44D6-4B61-8603-93DC0A87A18D}">
      <dgm:prSet phldrT="[Texto]" custT="1"/>
      <dgm:spPr/>
      <dgm:t>
        <a:bodyPr/>
        <a:lstStyle/>
        <a:p>
          <a:pPr algn="l"/>
          <a:endParaRPr lang="es-SV" sz="1100" dirty="0">
            <a:latin typeface="+mn-lt"/>
            <a:cs typeface="Arial" pitchFamily="34" charset="0"/>
          </a:endParaRPr>
        </a:p>
      </dgm:t>
    </dgm:pt>
    <dgm:pt modelId="{58475F4D-C3F6-431E-998B-302CF43CB2D2}" type="parTrans" cxnId="{FA4215AD-A76E-4431-A1EC-D484866E6C90}">
      <dgm:prSet/>
      <dgm:spPr/>
      <dgm:t>
        <a:bodyPr/>
        <a:lstStyle/>
        <a:p>
          <a:endParaRPr lang="es-ES"/>
        </a:p>
      </dgm:t>
    </dgm:pt>
    <dgm:pt modelId="{516136E2-DA6E-4B84-9069-EF0A213E0D60}" type="sibTrans" cxnId="{FA4215AD-A76E-4431-A1EC-D484866E6C90}">
      <dgm:prSet/>
      <dgm:spPr/>
      <dgm:t>
        <a:bodyPr/>
        <a:lstStyle/>
        <a:p>
          <a:endParaRPr lang="es-ES"/>
        </a:p>
      </dgm:t>
    </dgm:pt>
    <dgm:pt modelId="{295AFFFF-3685-4A10-84F2-E83445D03626}">
      <dgm:prSet phldrT="[Texto]" custT="1"/>
      <dgm:spPr/>
      <dgm:t>
        <a:bodyPr/>
        <a:lstStyle/>
        <a:p>
          <a:pPr algn="l"/>
          <a:r>
            <a:rPr lang="es-SV" sz="1400" dirty="0" smtClean="0">
              <a:latin typeface="+mn-lt"/>
              <a:cs typeface="Arial" pitchFamily="34" charset="0"/>
            </a:rPr>
            <a:t>Remite requerimiento a Informática </a:t>
          </a:r>
          <a:endParaRPr lang="es-SV" sz="1400" dirty="0">
            <a:latin typeface="+mn-lt"/>
            <a:cs typeface="Arial" pitchFamily="34" charset="0"/>
          </a:endParaRPr>
        </a:p>
      </dgm:t>
    </dgm:pt>
    <dgm:pt modelId="{10E22E1F-1C0A-42DA-A5BE-720E644972DE}" type="parTrans" cxnId="{B26B241E-EE45-4705-8884-D16496FAD59D}">
      <dgm:prSet/>
      <dgm:spPr/>
      <dgm:t>
        <a:bodyPr/>
        <a:lstStyle/>
        <a:p>
          <a:endParaRPr lang="es-ES"/>
        </a:p>
      </dgm:t>
    </dgm:pt>
    <dgm:pt modelId="{FB25E9EC-1C56-42E7-9382-3E66B1DD16CB}" type="sibTrans" cxnId="{B26B241E-EE45-4705-8884-D16496FAD59D}">
      <dgm:prSet/>
      <dgm:spPr/>
      <dgm:t>
        <a:bodyPr/>
        <a:lstStyle/>
        <a:p>
          <a:endParaRPr lang="es-ES"/>
        </a:p>
      </dgm:t>
    </dgm:pt>
    <dgm:pt modelId="{79CF59E7-1EF1-487A-AE05-B64F62728B04}">
      <dgm:prSet phldrT="[Texto]" custT="1"/>
      <dgm:spPr/>
      <dgm:t>
        <a:bodyPr/>
        <a:lstStyle/>
        <a:p>
          <a:pPr algn="l"/>
          <a:r>
            <a:rPr lang="es-SV" sz="1400" dirty="0" smtClean="0">
              <a:latin typeface="+mn-lt"/>
              <a:cs typeface="Arial" pitchFamily="34" charset="0"/>
            </a:rPr>
            <a:t>Elabora criterios de selección de acuerdo a  Plan de Fiscalización</a:t>
          </a:r>
          <a:endParaRPr lang="es-SV" sz="1400" dirty="0">
            <a:latin typeface="+mn-lt"/>
            <a:cs typeface="Arial" pitchFamily="34" charset="0"/>
          </a:endParaRPr>
        </a:p>
      </dgm:t>
    </dgm:pt>
    <dgm:pt modelId="{4B597FB0-5C47-4B71-BAF9-03F81D3B57C7}" type="parTrans" cxnId="{DC05C1A2-363B-4BB5-8112-681BE656C8A8}">
      <dgm:prSet/>
      <dgm:spPr/>
      <dgm:t>
        <a:bodyPr/>
        <a:lstStyle/>
        <a:p>
          <a:endParaRPr lang="es-ES"/>
        </a:p>
      </dgm:t>
    </dgm:pt>
    <dgm:pt modelId="{59AB44C8-1F25-4FE0-87B1-D2CE59D0B329}" type="sibTrans" cxnId="{DC05C1A2-363B-4BB5-8112-681BE656C8A8}">
      <dgm:prSet/>
      <dgm:spPr/>
      <dgm:t>
        <a:bodyPr/>
        <a:lstStyle/>
        <a:p>
          <a:endParaRPr lang="es-ES"/>
        </a:p>
      </dgm:t>
    </dgm:pt>
    <dgm:pt modelId="{F1083487-014E-4A41-90BC-440A920F11FF}">
      <dgm:prSet phldrT="[Texto]" custT="1"/>
      <dgm:spPr/>
      <dgm:t>
        <a:bodyPr/>
        <a:lstStyle/>
        <a:p>
          <a:pPr algn="l"/>
          <a:endParaRPr lang="es-SV" sz="1400" dirty="0">
            <a:latin typeface="+mn-lt"/>
            <a:cs typeface="Arial" pitchFamily="34" charset="0"/>
          </a:endParaRPr>
        </a:p>
      </dgm:t>
    </dgm:pt>
    <dgm:pt modelId="{15E2524A-73C2-4EC9-94F4-C12CA79D78C8}" type="parTrans" cxnId="{775FBE99-18DC-4885-BCAC-0A3ABD03E58A}">
      <dgm:prSet/>
      <dgm:spPr/>
      <dgm:t>
        <a:bodyPr/>
        <a:lstStyle/>
        <a:p>
          <a:endParaRPr lang="es-ES"/>
        </a:p>
      </dgm:t>
    </dgm:pt>
    <dgm:pt modelId="{138503EC-C99C-42C1-A7BD-27DDFEBEFED1}" type="sibTrans" cxnId="{775FBE99-18DC-4885-BCAC-0A3ABD03E58A}">
      <dgm:prSet/>
      <dgm:spPr/>
      <dgm:t>
        <a:bodyPr/>
        <a:lstStyle/>
        <a:p>
          <a:endParaRPr lang="es-ES"/>
        </a:p>
      </dgm:t>
    </dgm:pt>
    <dgm:pt modelId="{FB672927-F30A-49FA-9648-D61BA0E04936}">
      <dgm:prSet phldrT="[Texto]" custT="1"/>
      <dgm:spPr/>
      <dgm:t>
        <a:bodyPr/>
        <a:lstStyle/>
        <a:p>
          <a:pPr algn="l"/>
          <a:r>
            <a:rPr lang="es-SV" sz="1400" dirty="0" smtClean="0">
              <a:latin typeface="+mn-lt"/>
              <a:cs typeface="Arial" pitchFamily="34" charset="0"/>
            </a:rPr>
            <a:t>Realiza programación y </a:t>
          </a:r>
          <a:r>
            <a:rPr lang="es-SV" sz="1400" dirty="0" err="1" smtClean="0">
              <a:latin typeface="+mn-lt"/>
              <a:cs typeface="Arial" pitchFamily="34" charset="0"/>
            </a:rPr>
            <a:t>asiganción</a:t>
          </a:r>
          <a:r>
            <a:rPr lang="es-SV" sz="1400" dirty="0" smtClean="0">
              <a:latin typeface="+mn-lt"/>
              <a:cs typeface="Arial" pitchFamily="34" charset="0"/>
            </a:rPr>
            <a:t> de casos para las áreas según gestión a realizar a través de los diferentes medios de comunicación con el contribuyente</a:t>
          </a:r>
          <a:endParaRPr lang="es-SV" sz="1400" dirty="0">
            <a:latin typeface="+mn-lt"/>
            <a:cs typeface="Arial" pitchFamily="34" charset="0"/>
          </a:endParaRPr>
        </a:p>
      </dgm:t>
    </dgm:pt>
    <dgm:pt modelId="{5AA3FF91-4416-4674-B43F-C0F9BED26FAA}" type="parTrans" cxnId="{CCBFDB1B-0817-4787-983C-34E92770BFFD}">
      <dgm:prSet/>
      <dgm:spPr/>
      <dgm:t>
        <a:bodyPr/>
        <a:lstStyle/>
        <a:p>
          <a:endParaRPr lang="es-ES"/>
        </a:p>
      </dgm:t>
    </dgm:pt>
    <dgm:pt modelId="{89C623FE-BA5E-4871-BAFE-1FC7BAE7A555}" type="sibTrans" cxnId="{CCBFDB1B-0817-4787-983C-34E92770BFFD}">
      <dgm:prSet/>
      <dgm:spPr/>
      <dgm:t>
        <a:bodyPr/>
        <a:lstStyle/>
        <a:p>
          <a:endParaRPr lang="es-ES"/>
        </a:p>
      </dgm:t>
    </dgm:pt>
    <dgm:pt modelId="{4DA745FA-B6C5-4B74-9426-1EEB0B3C6710}">
      <dgm:prSet custT="1"/>
      <dgm:spPr/>
      <dgm:t>
        <a:bodyPr/>
        <a:lstStyle/>
        <a:p>
          <a:r>
            <a:rPr lang="es-ES" sz="1400" dirty="0" smtClean="0">
              <a:latin typeface="+mn-lt"/>
              <a:cs typeface="Arial" pitchFamily="34" charset="0"/>
            </a:rPr>
            <a:t>Valida los algoritmos para confirmar que cumplan con el objetivo trazado para cada plan </a:t>
          </a:r>
          <a:r>
            <a:rPr lang="es-SV" sz="1400" dirty="0" smtClean="0">
              <a:latin typeface="+mn-lt"/>
              <a:cs typeface="Arial" pitchFamily="34" charset="0"/>
            </a:rPr>
            <a:t>Selector de casos (CSMS).</a:t>
          </a:r>
          <a:endParaRPr lang="es-SV" sz="1400" dirty="0">
            <a:latin typeface="+mn-lt"/>
            <a:cs typeface="Arial" pitchFamily="34" charset="0"/>
          </a:endParaRPr>
        </a:p>
      </dgm:t>
    </dgm:pt>
    <dgm:pt modelId="{7D6DC4BE-95B0-41DF-A3E8-DB3BAF2A0117}" type="parTrans" cxnId="{1B197FD1-56F9-4E36-B2A4-9355D986B403}">
      <dgm:prSet/>
      <dgm:spPr/>
      <dgm:t>
        <a:bodyPr/>
        <a:lstStyle/>
        <a:p>
          <a:endParaRPr lang="es-ES"/>
        </a:p>
      </dgm:t>
    </dgm:pt>
    <dgm:pt modelId="{C7738BC3-CBF9-40B0-98A0-534FBCFC3528}" type="sibTrans" cxnId="{1B197FD1-56F9-4E36-B2A4-9355D986B403}">
      <dgm:prSet/>
      <dgm:spPr/>
      <dgm:t>
        <a:bodyPr/>
        <a:lstStyle/>
        <a:p>
          <a:endParaRPr lang="es-ES"/>
        </a:p>
      </dgm:t>
    </dgm:pt>
    <dgm:pt modelId="{D02B4AF1-FBCF-4B4B-94FF-82BB33C06987}">
      <dgm:prSet phldrT="[Texto]" custT="1"/>
      <dgm:spPr/>
      <dgm:t>
        <a:bodyPr/>
        <a:lstStyle/>
        <a:p>
          <a:pPr algn="ctr"/>
          <a:endParaRPr lang="es-SV" sz="1000" b="1" dirty="0">
            <a:latin typeface="+mn-lt"/>
            <a:cs typeface="Arial" pitchFamily="34" charset="0"/>
          </a:endParaRPr>
        </a:p>
      </dgm:t>
    </dgm:pt>
    <dgm:pt modelId="{0240A5C4-61CB-4663-B182-FCFC8DC3639C}" type="sibTrans" cxnId="{A3FB56E1-BBBE-4AFB-BC36-2CBC34818C25}">
      <dgm:prSet/>
      <dgm:spPr/>
      <dgm:t>
        <a:bodyPr/>
        <a:lstStyle/>
        <a:p>
          <a:pPr algn="ctr"/>
          <a:endParaRPr lang="es-SV">
            <a:latin typeface="Arial" pitchFamily="34" charset="0"/>
            <a:cs typeface="Arial" pitchFamily="34" charset="0"/>
          </a:endParaRPr>
        </a:p>
      </dgm:t>
    </dgm:pt>
    <dgm:pt modelId="{F9F09282-E52E-4ACF-AB2D-CB3EA0DFCE0E}" type="parTrans" cxnId="{A3FB56E1-BBBE-4AFB-BC36-2CBC34818C25}">
      <dgm:prSet/>
      <dgm:spPr/>
      <dgm:t>
        <a:bodyPr/>
        <a:lstStyle/>
        <a:p>
          <a:pPr algn="ctr"/>
          <a:endParaRPr lang="es-SV">
            <a:latin typeface="Arial" pitchFamily="34" charset="0"/>
            <a:cs typeface="Arial" pitchFamily="34" charset="0"/>
          </a:endParaRPr>
        </a:p>
      </dgm:t>
    </dgm:pt>
    <dgm:pt modelId="{693CA9B3-04F7-473D-B848-D262D8A51761}">
      <dgm:prSet phldrT="[Texto]" custT="1"/>
      <dgm:spPr/>
      <dgm:t>
        <a:bodyPr/>
        <a:lstStyle/>
        <a:p>
          <a:pPr algn="l"/>
          <a:r>
            <a:rPr lang="es-SV" sz="1400" dirty="0" smtClean="0">
              <a:latin typeface="+mn-lt"/>
              <a:cs typeface="Arial" pitchFamily="34" charset="0"/>
            </a:rPr>
            <a:t>Elabora Plan de Fiscalización</a:t>
          </a:r>
          <a:endParaRPr lang="es-SV" sz="1400" dirty="0">
            <a:latin typeface="+mn-lt"/>
            <a:cs typeface="Arial" pitchFamily="34" charset="0"/>
          </a:endParaRPr>
        </a:p>
      </dgm:t>
    </dgm:pt>
    <dgm:pt modelId="{AE213428-E8ED-4F77-8F9D-6F45459E4412}" type="parTrans" cxnId="{B03C22BE-3AF2-4FC3-9B0B-ECCE89730F17}">
      <dgm:prSet/>
      <dgm:spPr/>
      <dgm:t>
        <a:bodyPr/>
        <a:lstStyle/>
        <a:p>
          <a:endParaRPr lang="es-ES"/>
        </a:p>
      </dgm:t>
    </dgm:pt>
    <dgm:pt modelId="{632280FB-4D39-4E78-AEB5-8FF6882A4264}" type="sibTrans" cxnId="{B03C22BE-3AF2-4FC3-9B0B-ECCE89730F17}">
      <dgm:prSet/>
      <dgm:spPr/>
      <dgm:t>
        <a:bodyPr/>
        <a:lstStyle/>
        <a:p>
          <a:endParaRPr lang="es-ES"/>
        </a:p>
      </dgm:t>
    </dgm:pt>
    <dgm:pt modelId="{745A422B-766A-48FA-BFE7-44703D17DEB8}">
      <dgm:prSet custT="1"/>
      <dgm:spPr/>
      <dgm:t>
        <a:bodyPr/>
        <a:lstStyle/>
        <a:p>
          <a:pPr algn="l"/>
          <a:endParaRPr lang="es-SV" sz="1100" dirty="0">
            <a:latin typeface="+mn-lt"/>
            <a:cs typeface="Arial" pitchFamily="34" charset="0"/>
          </a:endParaRPr>
        </a:p>
      </dgm:t>
    </dgm:pt>
    <dgm:pt modelId="{44931048-C14A-4527-9AF4-4A1B2754C73B}" type="parTrans" cxnId="{D310CFEF-5543-41A7-9208-3300BD43788F}">
      <dgm:prSet/>
      <dgm:spPr/>
      <dgm:t>
        <a:bodyPr/>
        <a:lstStyle/>
        <a:p>
          <a:endParaRPr lang="es-ES"/>
        </a:p>
      </dgm:t>
    </dgm:pt>
    <dgm:pt modelId="{011B66B9-2207-4B9B-B931-B37CCB86109B}" type="sibTrans" cxnId="{D310CFEF-5543-41A7-9208-3300BD43788F}">
      <dgm:prSet/>
      <dgm:spPr/>
      <dgm:t>
        <a:bodyPr/>
        <a:lstStyle/>
        <a:p>
          <a:endParaRPr lang="es-ES"/>
        </a:p>
      </dgm:t>
    </dgm:pt>
    <dgm:pt modelId="{DC6BBF3F-D433-49EB-B905-A3E52874BD79}">
      <dgm:prSet custT="1"/>
      <dgm:spPr/>
      <dgm:t>
        <a:bodyPr/>
        <a:lstStyle/>
        <a:p>
          <a:pPr algn="l"/>
          <a:endParaRPr lang="es-SV" sz="1100" dirty="0">
            <a:latin typeface="+mn-lt"/>
            <a:cs typeface="Arial" pitchFamily="34" charset="0"/>
          </a:endParaRPr>
        </a:p>
      </dgm:t>
    </dgm:pt>
    <dgm:pt modelId="{001889A3-BE70-4A98-B976-5AD594767ADB}" type="parTrans" cxnId="{F0304D72-85C1-40BB-82C9-4B4B8D5AAFBB}">
      <dgm:prSet/>
      <dgm:spPr/>
      <dgm:t>
        <a:bodyPr/>
        <a:lstStyle/>
        <a:p>
          <a:endParaRPr lang="es-ES"/>
        </a:p>
      </dgm:t>
    </dgm:pt>
    <dgm:pt modelId="{0EAB3140-2A9D-43F7-8DF8-D564E3013D26}" type="sibTrans" cxnId="{F0304D72-85C1-40BB-82C9-4B4B8D5AAFBB}">
      <dgm:prSet/>
      <dgm:spPr/>
      <dgm:t>
        <a:bodyPr/>
        <a:lstStyle/>
        <a:p>
          <a:endParaRPr lang="es-ES"/>
        </a:p>
      </dgm:t>
    </dgm:pt>
    <dgm:pt modelId="{8A574758-A4F3-4A9E-977E-BA5E91EE3F30}">
      <dgm:prSet phldrT="[Texto]" custT="1"/>
      <dgm:spPr/>
      <dgm:t>
        <a:bodyPr/>
        <a:lstStyle/>
        <a:p>
          <a:pPr algn="l"/>
          <a:r>
            <a:rPr lang="es-ES" sz="1400" dirty="0" smtClean="0">
              <a:latin typeface="+mn-lt"/>
              <a:cs typeface="Arial" pitchFamily="34" charset="0"/>
            </a:rPr>
            <a:t>Dar seguimiento a los planes de fiscalización programados, para efectos de retroalimentar el desarrollo de planes futuros.</a:t>
          </a:r>
          <a:endParaRPr lang="es-SV" sz="1400" dirty="0">
            <a:latin typeface="+mn-lt"/>
            <a:cs typeface="Arial" pitchFamily="34" charset="0"/>
          </a:endParaRPr>
        </a:p>
      </dgm:t>
    </dgm:pt>
    <dgm:pt modelId="{D882466E-E93C-491C-8E2F-3BE6F7ABEE11}" type="sibTrans" cxnId="{C00FE11C-B77D-43C5-A41A-DDB1873B8125}">
      <dgm:prSet/>
      <dgm:spPr/>
      <dgm:t>
        <a:bodyPr/>
        <a:lstStyle/>
        <a:p>
          <a:endParaRPr lang="es-ES"/>
        </a:p>
      </dgm:t>
    </dgm:pt>
    <dgm:pt modelId="{EE458015-86FF-4363-A10C-634F5FFD41A0}" type="parTrans" cxnId="{C00FE11C-B77D-43C5-A41A-DDB1873B8125}">
      <dgm:prSet/>
      <dgm:spPr/>
      <dgm:t>
        <a:bodyPr/>
        <a:lstStyle/>
        <a:p>
          <a:endParaRPr lang="es-ES"/>
        </a:p>
      </dgm:t>
    </dgm:pt>
    <dgm:pt modelId="{0A75D7AB-1824-4638-A916-5CB180ED164F}">
      <dgm:prSet custT="1"/>
      <dgm:spPr/>
      <dgm:t>
        <a:bodyPr/>
        <a:lstStyle/>
        <a:p>
          <a:pPr algn="l"/>
          <a:endParaRPr lang="es-SV" sz="1200" dirty="0">
            <a:latin typeface="+mn-lt"/>
            <a:cs typeface="Arial" pitchFamily="34" charset="0"/>
          </a:endParaRPr>
        </a:p>
      </dgm:t>
    </dgm:pt>
    <dgm:pt modelId="{D49B8040-BAA2-4CC3-B57C-D751BC113F45}" type="parTrans" cxnId="{B44D85B4-66FB-4BF9-918B-099B0B321DF3}">
      <dgm:prSet/>
      <dgm:spPr/>
      <dgm:t>
        <a:bodyPr/>
        <a:lstStyle/>
        <a:p>
          <a:endParaRPr lang="es-ES"/>
        </a:p>
      </dgm:t>
    </dgm:pt>
    <dgm:pt modelId="{98082922-8BD7-4E0A-B30F-2DC9625666AC}" type="sibTrans" cxnId="{B44D85B4-66FB-4BF9-918B-099B0B321DF3}">
      <dgm:prSet/>
      <dgm:spPr/>
      <dgm:t>
        <a:bodyPr/>
        <a:lstStyle/>
        <a:p>
          <a:endParaRPr lang="es-ES"/>
        </a:p>
      </dgm:t>
    </dgm:pt>
    <dgm:pt modelId="{D01EFDEE-1918-4938-B0BB-6BBD878D80A4}">
      <dgm:prSet custT="1"/>
      <dgm:spPr/>
      <dgm:t>
        <a:bodyPr/>
        <a:lstStyle/>
        <a:p>
          <a:pPr algn="l"/>
          <a:endParaRPr lang="es-SV" sz="1200" dirty="0">
            <a:latin typeface="+mn-lt"/>
            <a:cs typeface="Arial" pitchFamily="34" charset="0"/>
          </a:endParaRPr>
        </a:p>
      </dgm:t>
    </dgm:pt>
    <dgm:pt modelId="{4CF1288F-8D6D-4939-86B2-48F9F46DE382}" type="parTrans" cxnId="{4C05462F-7496-4A72-8DF3-E195F8D06EC9}">
      <dgm:prSet/>
      <dgm:spPr/>
      <dgm:t>
        <a:bodyPr/>
        <a:lstStyle/>
        <a:p>
          <a:endParaRPr lang="es-ES"/>
        </a:p>
      </dgm:t>
    </dgm:pt>
    <dgm:pt modelId="{5B8C4594-A7F2-4614-98FA-D991F4CCEE5F}" type="sibTrans" cxnId="{4C05462F-7496-4A72-8DF3-E195F8D06EC9}">
      <dgm:prSet/>
      <dgm:spPr/>
      <dgm:t>
        <a:bodyPr/>
        <a:lstStyle/>
        <a:p>
          <a:endParaRPr lang="es-ES"/>
        </a:p>
      </dgm:t>
    </dgm:pt>
    <dgm:pt modelId="{15F717A1-A5E1-4F59-B018-9B4691C94147}">
      <dgm:prSet custT="1"/>
      <dgm:spPr/>
      <dgm:t>
        <a:bodyPr/>
        <a:lstStyle/>
        <a:p>
          <a:pPr algn="l"/>
          <a:endParaRPr lang="es-SV" sz="1200" dirty="0">
            <a:latin typeface="+mn-lt"/>
            <a:cs typeface="Arial" pitchFamily="34" charset="0"/>
          </a:endParaRPr>
        </a:p>
      </dgm:t>
    </dgm:pt>
    <dgm:pt modelId="{08E29F37-3420-4C98-B628-930A9D9246D6}" type="parTrans" cxnId="{5D0B9E10-5AA3-4E50-82E4-4D42076D37A9}">
      <dgm:prSet/>
      <dgm:spPr/>
      <dgm:t>
        <a:bodyPr/>
        <a:lstStyle/>
        <a:p>
          <a:endParaRPr lang="es-ES"/>
        </a:p>
      </dgm:t>
    </dgm:pt>
    <dgm:pt modelId="{866AD16A-5EBC-4B67-B546-49032501D25D}" type="sibTrans" cxnId="{5D0B9E10-5AA3-4E50-82E4-4D42076D37A9}">
      <dgm:prSet/>
      <dgm:spPr/>
      <dgm:t>
        <a:bodyPr/>
        <a:lstStyle/>
        <a:p>
          <a:endParaRPr lang="es-ES"/>
        </a:p>
      </dgm:t>
    </dgm:pt>
    <dgm:pt modelId="{F6BF0EA0-234A-4AC3-822A-8B7A6BEAA340}">
      <dgm:prSet custT="1"/>
      <dgm:spPr/>
      <dgm:t>
        <a:bodyPr/>
        <a:lstStyle/>
        <a:p>
          <a:pPr algn="l"/>
          <a:endParaRPr lang="es-SV" sz="1200" dirty="0">
            <a:latin typeface="+mn-lt"/>
            <a:cs typeface="Arial" pitchFamily="34" charset="0"/>
          </a:endParaRPr>
        </a:p>
      </dgm:t>
    </dgm:pt>
    <dgm:pt modelId="{2FEE816D-A710-4A9F-B300-C42E9DD50D38}" type="parTrans" cxnId="{F874CD1C-6939-4804-B119-0475706DC7CC}">
      <dgm:prSet/>
      <dgm:spPr/>
      <dgm:t>
        <a:bodyPr/>
        <a:lstStyle/>
        <a:p>
          <a:endParaRPr lang="es-ES"/>
        </a:p>
      </dgm:t>
    </dgm:pt>
    <dgm:pt modelId="{30D3F9CD-4092-486C-A770-A30BEDE33E87}" type="sibTrans" cxnId="{F874CD1C-6939-4804-B119-0475706DC7CC}">
      <dgm:prSet/>
      <dgm:spPr/>
      <dgm:t>
        <a:bodyPr/>
        <a:lstStyle/>
        <a:p>
          <a:endParaRPr lang="es-ES"/>
        </a:p>
      </dgm:t>
    </dgm:pt>
    <dgm:pt modelId="{6F004288-A677-4375-964C-6D3B0E8E08D4}">
      <dgm:prSet custT="1"/>
      <dgm:spPr/>
      <dgm:t>
        <a:bodyPr/>
        <a:lstStyle/>
        <a:p>
          <a:pPr algn="l"/>
          <a:endParaRPr lang="es-SV" sz="1200" dirty="0">
            <a:latin typeface="+mn-lt"/>
            <a:cs typeface="Arial" pitchFamily="34" charset="0"/>
          </a:endParaRPr>
        </a:p>
      </dgm:t>
    </dgm:pt>
    <dgm:pt modelId="{E19B8FDB-4BF6-4A28-8223-282A26C678A9}" type="parTrans" cxnId="{952644C4-83F6-45C2-8561-63EC9C30ABC8}">
      <dgm:prSet/>
      <dgm:spPr/>
      <dgm:t>
        <a:bodyPr/>
        <a:lstStyle/>
        <a:p>
          <a:endParaRPr lang="es-ES"/>
        </a:p>
      </dgm:t>
    </dgm:pt>
    <dgm:pt modelId="{88920C81-E523-4A16-AD62-B3FC1139170F}" type="sibTrans" cxnId="{952644C4-83F6-45C2-8561-63EC9C30ABC8}">
      <dgm:prSet/>
      <dgm:spPr/>
      <dgm:t>
        <a:bodyPr/>
        <a:lstStyle/>
        <a:p>
          <a:endParaRPr lang="es-ES"/>
        </a:p>
      </dgm:t>
    </dgm:pt>
    <dgm:pt modelId="{E6FBF9F5-71C4-440A-820B-DE33B5D0852C}">
      <dgm:prSet custT="1"/>
      <dgm:spPr/>
      <dgm:t>
        <a:bodyPr/>
        <a:lstStyle/>
        <a:p>
          <a:pPr algn="l"/>
          <a:endParaRPr lang="es-SV" sz="1200" dirty="0">
            <a:latin typeface="+mn-lt"/>
            <a:cs typeface="Arial" pitchFamily="34" charset="0"/>
          </a:endParaRPr>
        </a:p>
      </dgm:t>
    </dgm:pt>
    <dgm:pt modelId="{210B8BC4-9F34-4620-B5F1-2AE46A1782BC}" type="parTrans" cxnId="{63E99864-844A-4179-9E09-957A4D0BB7EF}">
      <dgm:prSet/>
      <dgm:spPr/>
      <dgm:t>
        <a:bodyPr/>
        <a:lstStyle/>
        <a:p>
          <a:endParaRPr lang="es-ES"/>
        </a:p>
      </dgm:t>
    </dgm:pt>
    <dgm:pt modelId="{C4E47907-AECE-4E5D-8D0E-4281CC06B599}" type="sibTrans" cxnId="{63E99864-844A-4179-9E09-957A4D0BB7EF}">
      <dgm:prSet/>
      <dgm:spPr/>
      <dgm:t>
        <a:bodyPr/>
        <a:lstStyle/>
        <a:p>
          <a:endParaRPr lang="es-ES"/>
        </a:p>
      </dgm:t>
    </dgm:pt>
    <dgm:pt modelId="{1E06AEB8-8D63-4C1C-B60E-CF4CA2B5AFA1}">
      <dgm:prSet custT="1"/>
      <dgm:spPr/>
      <dgm:t>
        <a:bodyPr/>
        <a:lstStyle/>
        <a:p>
          <a:pPr algn="l"/>
          <a:r>
            <a:rPr lang="es-SV" sz="1400" b="0" dirty="0" smtClean="0">
              <a:latin typeface="+mn-lt"/>
              <a:cs typeface="Arial" pitchFamily="34" charset="0"/>
            </a:rPr>
            <a:t>Reciben asignación de casos e información de los casos a gestionar.</a:t>
          </a:r>
          <a:endParaRPr lang="es-SV" sz="1400" b="0" dirty="0">
            <a:latin typeface="+mn-lt"/>
            <a:cs typeface="Arial" pitchFamily="34" charset="0"/>
          </a:endParaRPr>
        </a:p>
      </dgm:t>
    </dgm:pt>
    <dgm:pt modelId="{672F35BB-D4AB-425A-A4BD-6F4C6E5FFCC8}" type="parTrans" cxnId="{FF622661-9711-4BDD-9D99-7085E0CE1F02}">
      <dgm:prSet/>
      <dgm:spPr/>
      <dgm:t>
        <a:bodyPr/>
        <a:lstStyle/>
        <a:p>
          <a:endParaRPr lang="es-ES"/>
        </a:p>
      </dgm:t>
    </dgm:pt>
    <dgm:pt modelId="{64B5F8E2-9754-45ED-B7F4-45350289CBE6}" type="sibTrans" cxnId="{FF622661-9711-4BDD-9D99-7085E0CE1F02}">
      <dgm:prSet/>
      <dgm:spPr/>
      <dgm:t>
        <a:bodyPr/>
        <a:lstStyle/>
        <a:p>
          <a:endParaRPr lang="es-ES"/>
        </a:p>
      </dgm:t>
    </dgm:pt>
    <dgm:pt modelId="{B35C719C-82F5-42A6-A0D8-2E306E6162BB}" type="pres">
      <dgm:prSet presAssocID="{C65C146E-62CE-4CEB-9D3E-81E803130020}" presName="Name0" presStyleCnt="0">
        <dgm:presLayoutVars>
          <dgm:dir/>
          <dgm:animLvl val="lvl"/>
          <dgm:resizeHandles val="exact"/>
        </dgm:presLayoutVars>
      </dgm:prSet>
      <dgm:spPr/>
      <dgm:t>
        <a:bodyPr/>
        <a:lstStyle/>
        <a:p>
          <a:endParaRPr lang="es-SV"/>
        </a:p>
      </dgm:t>
    </dgm:pt>
    <dgm:pt modelId="{51B82489-A1A2-4E73-BD26-9E7C9DEE13C2}" type="pres">
      <dgm:prSet presAssocID="{C65C146E-62CE-4CEB-9D3E-81E803130020}" presName="tSp" presStyleCnt="0"/>
      <dgm:spPr/>
    </dgm:pt>
    <dgm:pt modelId="{C98EA934-CECB-419F-865A-240F8ACE75BA}" type="pres">
      <dgm:prSet presAssocID="{C65C146E-62CE-4CEB-9D3E-81E803130020}" presName="bSp" presStyleCnt="0"/>
      <dgm:spPr/>
    </dgm:pt>
    <dgm:pt modelId="{09098F85-0D96-4423-B4E0-4D77F321100D}" type="pres">
      <dgm:prSet presAssocID="{C65C146E-62CE-4CEB-9D3E-81E803130020}" presName="process" presStyleCnt="0"/>
      <dgm:spPr/>
    </dgm:pt>
    <dgm:pt modelId="{1114F83C-198C-4E71-A9B2-4C528F881F9B}" type="pres">
      <dgm:prSet presAssocID="{D02B4AF1-FBCF-4B4B-94FF-82BB33C06987}" presName="composite1" presStyleCnt="0"/>
      <dgm:spPr/>
    </dgm:pt>
    <dgm:pt modelId="{4C6F17B8-B38E-485F-8F24-4CAA37B10AFF}" type="pres">
      <dgm:prSet presAssocID="{D02B4AF1-FBCF-4B4B-94FF-82BB33C06987}" presName="dummyNode1" presStyleLbl="node1" presStyleIdx="0" presStyleCnt="3"/>
      <dgm:spPr/>
    </dgm:pt>
    <dgm:pt modelId="{860147EE-A5D6-4334-B557-2073C5E0992F}" type="pres">
      <dgm:prSet presAssocID="{D02B4AF1-FBCF-4B4B-94FF-82BB33C06987}" presName="childNode1" presStyleLbl="bgAcc1" presStyleIdx="0" presStyleCnt="3" custScaleX="178160" custScaleY="278002" custLinFactNeighborY="21677">
        <dgm:presLayoutVars>
          <dgm:bulletEnabled val="1"/>
        </dgm:presLayoutVars>
      </dgm:prSet>
      <dgm:spPr/>
      <dgm:t>
        <a:bodyPr/>
        <a:lstStyle/>
        <a:p>
          <a:endParaRPr lang="es-SV"/>
        </a:p>
      </dgm:t>
    </dgm:pt>
    <dgm:pt modelId="{D4F4580C-E121-4365-914A-A2A886BFE26A}" type="pres">
      <dgm:prSet presAssocID="{D02B4AF1-FBCF-4B4B-94FF-82BB33C06987}" presName="childNode1tx" presStyleLbl="bgAcc1" presStyleIdx="0" presStyleCnt="3">
        <dgm:presLayoutVars>
          <dgm:bulletEnabled val="1"/>
        </dgm:presLayoutVars>
      </dgm:prSet>
      <dgm:spPr/>
      <dgm:t>
        <a:bodyPr/>
        <a:lstStyle/>
        <a:p>
          <a:endParaRPr lang="es-SV"/>
        </a:p>
      </dgm:t>
    </dgm:pt>
    <dgm:pt modelId="{C962E2E0-91CF-4EDA-95FA-8612BD8FFBB5}" type="pres">
      <dgm:prSet presAssocID="{D02B4AF1-FBCF-4B4B-94FF-82BB33C06987}" presName="parentNode1" presStyleLbl="node1" presStyleIdx="0" presStyleCnt="3" custFlipVert="1" custScaleX="147945" custScaleY="83648" custLinFactY="100000" custLinFactNeighborX="26766" custLinFactNeighborY="145837">
        <dgm:presLayoutVars>
          <dgm:chMax val="1"/>
          <dgm:bulletEnabled val="1"/>
        </dgm:presLayoutVars>
      </dgm:prSet>
      <dgm:spPr/>
      <dgm:t>
        <a:bodyPr/>
        <a:lstStyle/>
        <a:p>
          <a:endParaRPr lang="es-SV"/>
        </a:p>
      </dgm:t>
    </dgm:pt>
    <dgm:pt modelId="{62E2D0FE-5019-48E7-80D2-E74FACA4485E}" type="pres">
      <dgm:prSet presAssocID="{D02B4AF1-FBCF-4B4B-94FF-82BB33C06987}" presName="connSite1" presStyleCnt="0"/>
      <dgm:spPr/>
    </dgm:pt>
    <dgm:pt modelId="{D4E69AE2-731D-4901-82B7-93FA4255D595}" type="pres">
      <dgm:prSet presAssocID="{0240A5C4-61CB-4663-B182-FCFC8DC3639C}" presName="Name9" presStyleLbl="sibTrans2D1" presStyleIdx="0" presStyleCnt="2"/>
      <dgm:spPr/>
      <dgm:t>
        <a:bodyPr/>
        <a:lstStyle/>
        <a:p>
          <a:endParaRPr lang="es-SV"/>
        </a:p>
      </dgm:t>
    </dgm:pt>
    <dgm:pt modelId="{CD66899C-C435-46FA-B1C1-9C443608934C}" type="pres">
      <dgm:prSet presAssocID="{2EE8D846-92CF-46E6-81F8-32C70BCD3994}" presName="composite2" presStyleCnt="0"/>
      <dgm:spPr/>
    </dgm:pt>
    <dgm:pt modelId="{0A9AB53A-276C-468A-B9B0-9F567A160158}" type="pres">
      <dgm:prSet presAssocID="{2EE8D846-92CF-46E6-81F8-32C70BCD3994}" presName="dummyNode2" presStyleLbl="node1" presStyleIdx="0" presStyleCnt="3"/>
      <dgm:spPr/>
    </dgm:pt>
    <dgm:pt modelId="{679A4572-9859-4ED7-8F53-4FAEC39C3E2A}" type="pres">
      <dgm:prSet presAssocID="{2EE8D846-92CF-46E6-81F8-32C70BCD3994}" presName="childNode2" presStyleLbl="bgAcc1" presStyleIdx="1" presStyleCnt="3" custScaleX="198331" custScaleY="283010" custLinFactNeighborX="7635" custLinFactNeighborY="24181">
        <dgm:presLayoutVars>
          <dgm:bulletEnabled val="1"/>
        </dgm:presLayoutVars>
      </dgm:prSet>
      <dgm:spPr/>
      <dgm:t>
        <a:bodyPr/>
        <a:lstStyle/>
        <a:p>
          <a:endParaRPr lang="es-SV"/>
        </a:p>
      </dgm:t>
    </dgm:pt>
    <dgm:pt modelId="{72A35F66-EB5E-4D90-A729-DBE984F3AD47}" type="pres">
      <dgm:prSet presAssocID="{2EE8D846-92CF-46E6-81F8-32C70BCD3994}" presName="childNode2tx" presStyleLbl="bgAcc1" presStyleIdx="1" presStyleCnt="3">
        <dgm:presLayoutVars>
          <dgm:bulletEnabled val="1"/>
        </dgm:presLayoutVars>
      </dgm:prSet>
      <dgm:spPr/>
      <dgm:t>
        <a:bodyPr/>
        <a:lstStyle/>
        <a:p>
          <a:endParaRPr lang="es-SV"/>
        </a:p>
      </dgm:t>
    </dgm:pt>
    <dgm:pt modelId="{09E53311-E069-4E73-AA4F-7A0B68267DCB}" type="pres">
      <dgm:prSet presAssocID="{2EE8D846-92CF-46E6-81F8-32C70BCD3994}" presName="parentNode2" presStyleLbl="node1" presStyleIdx="1" presStyleCnt="3" custScaleX="118031" custScaleY="85221" custLinFactY="-54540" custLinFactNeighborX="37728" custLinFactNeighborY="-100000">
        <dgm:presLayoutVars>
          <dgm:chMax val="0"/>
          <dgm:bulletEnabled val="1"/>
        </dgm:presLayoutVars>
      </dgm:prSet>
      <dgm:spPr/>
      <dgm:t>
        <a:bodyPr/>
        <a:lstStyle/>
        <a:p>
          <a:endParaRPr lang="es-SV"/>
        </a:p>
      </dgm:t>
    </dgm:pt>
    <dgm:pt modelId="{1D803CC1-F850-4B56-9011-15C1D1402E4C}" type="pres">
      <dgm:prSet presAssocID="{2EE8D846-92CF-46E6-81F8-32C70BCD3994}" presName="connSite2" presStyleCnt="0"/>
      <dgm:spPr/>
    </dgm:pt>
    <dgm:pt modelId="{96F74A59-1A9B-4ABB-A49A-C0B1187C9343}" type="pres">
      <dgm:prSet presAssocID="{F9557316-E7E0-4D9D-B840-D4EA5110E3AE}" presName="Name18" presStyleLbl="sibTrans2D1" presStyleIdx="1" presStyleCnt="2"/>
      <dgm:spPr/>
      <dgm:t>
        <a:bodyPr/>
        <a:lstStyle/>
        <a:p>
          <a:endParaRPr lang="es-SV"/>
        </a:p>
      </dgm:t>
    </dgm:pt>
    <dgm:pt modelId="{8CB194C1-2026-4DE3-BB6C-DEC9A37E5A70}" type="pres">
      <dgm:prSet presAssocID="{D252F881-AB66-4D45-B832-E5B60BD4FD65}" presName="composite1" presStyleCnt="0"/>
      <dgm:spPr/>
    </dgm:pt>
    <dgm:pt modelId="{4BF48780-31BF-4A04-9B9F-38E03AC85F0B}" type="pres">
      <dgm:prSet presAssocID="{D252F881-AB66-4D45-B832-E5B60BD4FD65}" presName="dummyNode1" presStyleLbl="node1" presStyleIdx="1" presStyleCnt="3"/>
      <dgm:spPr/>
    </dgm:pt>
    <dgm:pt modelId="{DA31A0EF-6CA3-4099-AC96-3B136842DD51}" type="pres">
      <dgm:prSet presAssocID="{D252F881-AB66-4D45-B832-E5B60BD4FD65}" presName="childNode1" presStyleLbl="bgAcc1" presStyleIdx="2" presStyleCnt="3" custScaleX="160101" custScaleY="289856" custLinFactNeighborX="1904" custLinFactNeighborY="23904">
        <dgm:presLayoutVars>
          <dgm:bulletEnabled val="1"/>
        </dgm:presLayoutVars>
      </dgm:prSet>
      <dgm:spPr/>
      <dgm:t>
        <a:bodyPr/>
        <a:lstStyle/>
        <a:p>
          <a:endParaRPr lang="es-SV"/>
        </a:p>
      </dgm:t>
    </dgm:pt>
    <dgm:pt modelId="{491FBA3B-5C75-4F50-B5C9-FBB2ED08744D}" type="pres">
      <dgm:prSet presAssocID="{D252F881-AB66-4D45-B832-E5B60BD4FD65}" presName="childNode1tx" presStyleLbl="bgAcc1" presStyleIdx="2" presStyleCnt="3">
        <dgm:presLayoutVars>
          <dgm:bulletEnabled val="1"/>
        </dgm:presLayoutVars>
      </dgm:prSet>
      <dgm:spPr/>
      <dgm:t>
        <a:bodyPr/>
        <a:lstStyle/>
        <a:p>
          <a:endParaRPr lang="es-SV"/>
        </a:p>
      </dgm:t>
    </dgm:pt>
    <dgm:pt modelId="{4752E5F3-09ED-4B1E-9491-298C9DD5AB69}" type="pres">
      <dgm:prSet presAssocID="{D252F881-AB66-4D45-B832-E5B60BD4FD65}" presName="parentNode1" presStyleLbl="node1" presStyleIdx="2" presStyleCnt="3" custScaleX="131859" custScaleY="86805" custLinFactY="100000" custLinFactNeighborX="18302" custLinFactNeighborY="133872">
        <dgm:presLayoutVars>
          <dgm:chMax val="1"/>
          <dgm:bulletEnabled val="1"/>
        </dgm:presLayoutVars>
      </dgm:prSet>
      <dgm:spPr/>
      <dgm:t>
        <a:bodyPr/>
        <a:lstStyle/>
        <a:p>
          <a:endParaRPr lang="es-SV"/>
        </a:p>
      </dgm:t>
    </dgm:pt>
    <dgm:pt modelId="{928416BA-6DEA-48A8-8AB9-EB546B93D9AB}" type="pres">
      <dgm:prSet presAssocID="{D252F881-AB66-4D45-B832-E5B60BD4FD65}" presName="connSite1" presStyleCnt="0"/>
      <dgm:spPr/>
    </dgm:pt>
  </dgm:ptLst>
  <dgm:cxnLst>
    <dgm:cxn modelId="{F0304D72-85C1-40BB-82C9-4B4B8D5AAFBB}" srcId="{D252F881-AB66-4D45-B832-E5B60BD4FD65}" destId="{DC6BBF3F-D433-49EB-B905-A3E52874BD79}" srcOrd="8" destOrd="0" parTransId="{001889A3-BE70-4A98-B976-5AD594767ADB}" sibTransId="{0EAB3140-2A9D-43F7-8DF8-D564E3013D26}"/>
    <dgm:cxn modelId="{4C05462F-7496-4A72-8DF3-E195F8D06EC9}" srcId="{D252F881-AB66-4D45-B832-E5B60BD4FD65}" destId="{D01EFDEE-1918-4938-B0BB-6BBD878D80A4}" srcOrd="1" destOrd="0" parTransId="{4CF1288F-8D6D-4939-86B2-48F9F46DE382}" sibTransId="{5B8C4594-A7F2-4614-98FA-D991F4CCEE5F}"/>
    <dgm:cxn modelId="{DC05C1A2-363B-4BB5-8112-681BE656C8A8}" srcId="{D02B4AF1-FBCF-4B4B-94FF-82BB33C06987}" destId="{79CF59E7-1EF1-487A-AE05-B64F62728B04}" srcOrd="2" destOrd="0" parTransId="{4B597FB0-5C47-4B71-BAF9-03F81D3B57C7}" sibTransId="{59AB44C8-1F25-4FE0-87B1-D2CE59D0B329}"/>
    <dgm:cxn modelId="{B03C22BE-3AF2-4FC3-9B0B-ECCE89730F17}" srcId="{D02B4AF1-FBCF-4B4B-94FF-82BB33C06987}" destId="{693CA9B3-04F7-473D-B848-D262D8A51761}" srcOrd="1" destOrd="0" parTransId="{AE213428-E8ED-4F77-8F9D-6F45459E4412}" sibTransId="{632280FB-4D39-4E78-AEB5-8FF6882A4264}"/>
    <dgm:cxn modelId="{DBEBC7D1-E32C-4C9A-B5AA-FBD5BADDA337}" srcId="{2EE8D846-92CF-46E6-81F8-32C70BCD3994}" destId="{42D7CB40-93F3-4C54-A42E-F47A65E4CF42}" srcOrd="0" destOrd="0" parTransId="{87ABABF1-DA11-450E-A996-D556928AEA11}" sibTransId="{45AF62F3-7E74-4F7E-AAF5-6ED09F2CDD6B}"/>
    <dgm:cxn modelId="{A3516788-9085-4F4A-AF89-3B5480FB66A2}" type="presOf" srcId="{745A422B-766A-48FA-BFE7-44703D17DEB8}" destId="{DA31A0EF-6CA3-4099-AC96-3B136842DD51}" srcOrd="0" destOrd="9" presId="urn:microsoft.com/office/officeart/2005/8/layout/hProcess4"/>
    <dgm:cxn modelId="{1B197FD1-56F9-4E36-B2A4-9355D986B403}" srcId="{2EE8D846-92CF-46E6-81F8-32C70BCD3994}" destId="{4DA745FA-B6C5-4B74-9426-1EEB0B3C6710}" srcOrd="1" destOrd="0" parTransId="{7D6DC4BE-95B0-41DF-A3E8-DB3BAF2A0117}" sibTransId="{C7738BC3-CBF9-40B0-98A0-534FBCFC3528}"/>
    <dgm:cxn modelId="{D01A271E-AA8E-4EF0-9CC9-5E7B7E2D148C}" type="presOf" srcId="{8A574758-A4F3-4A9E-977E-BA5E91EE3F30}" destId="{D4F4580C-E121-4365-914A-A2A886BFE26A}" srcOrd="1" destOrd="4" presId="urn:microsoft.com/office/officeart/2005/8/layout/hProcess4"/>
    <dgm:cxn modelId="{4CD002CF-A9E2-4C2D-AC1D-06968888C480}" type="presOf" srcId="{F9557316-E7E0-4D9D-B840-D4EA5110E3AE}" destId="{96F74A59-1A9B-4ABB-A49A-C0B1187C9343}" srcOrd="0" destOrd="0" presId="urn:microsoft.com/office/officeart/2005/8/layout/hProcess4"/>
    <dgm:cxn modelId="{16FA291D-6656-4670-AFD1-C716C865F700}" type="presOf" srcId="{E6FBF9F5-71C4-440A-820B-DE33B5D0852C}" destId="{DA31A0EF-6CA3-4099-AC96-3B136842DD51}" srcOrd="0" destOrd="6" presId="urn:microsoft.com/office/officeart/2005/8/layout/hProcess4"/>
    <dgm:cxn modelId="{C00FE11C-B77D-43C5-A41A-DDB1873B8125}" srcId="{D02B4AF1-FBCF-4B4B-94FF-82BB33C06987}" destId="{8A574758-A4F3-4A9E-977E-BA5E91EE3F30}" srcOrd="4" destOrd="0" parTransId="{EE458015-86FF-4363-A10C-634F5FFD41A0}" sibTransId="{D882466E-E93C-491C-8E2F-3BE6F7ABEE11}"/>
    <dgm:cxn modelId="{63E99864-844A-4179-9E09-957A4D0BB7EF}" srcId="{D252F881-AB66-4D45-B832-E5B60BD4FD65}" destId="{E6FBF9F5-71C4-440A-820B-DE33B5D0852C}" srcOrd="6" destOrd="0" parTransId="{210B8BC4-9F34-4620-B5F1-2AE46A1782BC}" sibTransId="{C4E47907-AECE-4E5D-8D0E-4281CC06B599}"/>
    <dgm:cxn modelId="{03549120-43FC-49FC-BC4C-94B45367F888}" type="presOf" srcId="{FB672927-F30A-49FA-9648-D61BA0E04936}" destId="{72A35F66-EB5E-4D90-A729-DBE984F3AD47}" srcOrd="1" destOrd="2" presId="urn:microsoft.com/office/officeart/2005/8/layout/hProcess4"/>
    <dgm:cxn modelId="{A04738F9-40CE-4EBB-AD9D-CFDD93AE1D95}" type="presOf" srcId="{1E06AEB8-8D63-4C1C-B60E-CF4CA2B5AFA1}" destId="{DA31A0EF-6CA3-4099-AC96-3B136842DD51}" srcOrd="0" destOrd="4" presId="urn:microsoft.com/office/officeart/2005/8/layout/hProcess4"/>
    <dgm:cxn modelId="{1ECB385A-F45A-43AE-8EDA-F1D76A1CE448}" type="presOf" srcId="{295AFFFF-3685-4A10-84F2-E83445D03626}" destId="{D4F4580C-E121-4365-914A-A2A886BFE26A}" srcOrd="1" destOrd="3" presId="urn:microsoft.com/office/officeart/2005/8/layout/hProcess4"/>
    <dgm:cxn modelId="{BAFE4551-52E2-4E9B-B53C-FB47E266430E}" type="presOf" srcId="{F6BF0EA0-234A-4AC3-822A-8B7A6BEAA340}" destId="{491FBA3B-5C75-4F50-B5C9-FBB2ED08744D}" srcOrd="1" destOrd="3" presId="urn:microsoft.com/office/officeart/2005/8/layout/hProcess4"/>
    <dgm:cxn modelId="{F874CD1C-6939-4804-B119-0475706DC7CC}" srcId="{D252F881-AB66-4D45-B832-E5B60BD4FD65}" destId="{F6BF0EA0-234A-4AC3-822A-8B7A6BEAA340}" srcOrd="3" destOrd="0" parTransId="{2FEE816D-A710-4A9F-B300-C42E9DD50D38}" sibTransId="{30D3F9CD-4092-486C-A770-A30BEDE33E87}"/>
    <dgm:cxn modelId="{BC81AB0B-B4F8-441E-B7EE-9B0B07A3EE9C}" type="presOf" srcId="{336AFB90-44D6-4B61-8603-93DC0A87A18D}" destId="{D4F4580C-E121-4365-914A-A2A886BFE26A}" srcOrd="1" destOrd="5" presId="urn:microsoft.com/office/officeart/2005/8/layout/hProcess4"/>
    <dgm:cxn modelId="{EB02E983-0296-4F71-A966-99A6FF668FCB}" type="presOf" srcId="{FB672927-F30A-49FA-9648-D61BA0E04936}" destId="{679A4572-9859-4ED7-8F53-4FAEC39C3E2A}" srcOrd="0" destOrd="2" presId="urn:microsoft.com/office/officeart/2005/8/layout/hProcess4"/>
    <dgm:cxn modelId="{B8DF0640-6A4C-4ABD-8CF8-AC31209FD51F}" type="presOf" srcId="{693CA9B3-04F7-473D-B848-D262D8A51761}" destId="{D4F4580C-E121-4365-914A-A2A886BFE26A}" srcOrd="1" destOrd="1" presId="urn:microsoft.com/office/officeart/2005/8/layout/hProcess4"/>
    <dgm:cxn modelId="{8648681D-A2C8-4475-B0E0-D54350E02D4A}" type="presOf" srcId="{42D7CB40-93F3-4C54-A42E-F47A65E4CF42}" destId="{72A35F66-EB5E-4D90-A729-DBE984F3AD47}" srcOrd="1" destOrd="0" presId="urn:microsoft.com/office/officeart/2005/8/layout/hProcess4"/>
    <dgm:cxn modelId="{FF622661-9711-4BDD-9D99-7085E0CE1F02}" srcId="{D252F881-AB66-4D45-B832-E5B60BD4FD65}" destId="{1E06AEB8-8D63-4C1C-B60E-CF4CA2B5AFA1}" srcOrd="4" destOrd="0" parTransId="{672F35BB-D4AB-425A-A4BD-6F4C6E5FFCC8}" sibTransId="{64B5F8E2-9754-45ED-B7F4-45350289CBE6}"/>
    <dgm:cxn modelId="{F009D6D9-5D67-41B4-8D12-1C637E426707}" type="presOf" srcId="{6F004288-A677-4375-964C-6D3B0E8E08D4}" destId="{DA31A0EF-6CA3-4099-AC96-3B136842DD51}" srcOrd="0" destOrd="7" presId="urn:microsoft.com/office/officeart/2005/8/layout/hProcess4"/>
    <dgm:cxn modelId="{4600A5A2-DB5C-4F98-A6DA-CEB046875D0C}" srcId="{D252F881-AB66-4D45-B832-E5B60BD4FD65}" destId="{0CE2DC3C-9D80-48D1-AA7E-B69F24430971}" srcOrd="5" destOrd="0" parTransId="{B89F8602-A44D-4044-B73F-6344B5C412FA}" sibTransId="{D0F9093D-2D5B-4ABE-B6B3-D50AD92C6092}"/>
    <dgm:cxn modelId="{72397BE1-77F2-4247-8CBB-35256C113935}" type="presOf" srcId="{79CF59E7-1EF1-487A-AE05-B64F62728B04}" destId="{D4F4580C-E121-4365-914A-A2A886BFE26A}" srcOrd="1" destOrd="2" presId="urn:microsoft.com/office/officeart/2005/8/layout/hProcess4"/>
    <dgm:cxn modelId="{2CC4F5EE-120B-4F28-A029-F5A2FFC3A9E1}" type="presOf" srcId="{DC6BBF3F-D433-49EB-B905-A3E52874BD79}" destId="{491FBA3B-5C75-4F50-B5C9-FBB2ED08744D}" srcOrd="1" destOrd="8" presId="urn:microsoft.com/office/officeart/2005/8/layout/hProcess4"/>
    <dgm:cxn modelId="{AC45ED61-97AB-4E3E-BF6E-CB52C4CFDD3D}" type="presOf" srcId="{D01EFDEE-1918-4938-B0BB-6BBD878D80A4}" destId="{DA31A0EF-6CA3-4099-AC96-3B136842DD51}" srcOrd="0" destOrd="1" presId="urn:microsoft.com/office/officeart/2005/8/layout/hProcess4"/>
    <dgm:cxn modelId="{442888F3-24DA-40E4-B1AE-3B1DF1FDCD3F}" type="presOf" srcId="{1E06AEB8-8D63-4C1C-B60E-CF4CA2B5AFA1}" destId="{491FBA3B-5C75-4F50-B5C9-FBB2ED08744D}" srcOrd="1" destOrd="4" presId="urn:microsoft.com/office/officeart/2005/8/layout/hProcess4"/>
    <dgm:cxn modelId="{8D2EF4BB-01D9-47AA-BD57-6943A4832C7C}" type="presOf" srcId="{79CF59E7-1EF1-487A-AE05-B64F62728B04}" destId="{860147EE-A5D6-4334-B557-2073C5E0992F}" srcOrd="0" destOrd="2" presId="urn:microsoft.com/office/officeart/2005/8/layout/hProcess4"/>
    <dgm:cxn modelId="{0F5A6A36-EA45-4791-AE8A-3797F8E18EE7}" type="presOf" srcId="{0CE2DC3C-9D80-48D1-AA7E-B69F24430971}" destId="{DA31A0EF-6CA3-4099-AC96-3B136842DD51}" srcOrd="0" destOrd="5" presId="urn:microsoft.com/office/officeart/2005/8/layout/hProcess4"/>
    <dgm:cxn modelId="{DB46ADCF-D938-4E67-8E44-418CA416E2D2}" type="presOf" srcId="{0CE2DC3C-9D80-48D1-AA7E-B69F24430971}" destId="{491FBA3B-5C75-4F50-B5C9-FBB2ED08744D}" srcOrd="1" destOrd="5" presId="urn:microsoft.com/office/officeart/2005/8/layout/hProcess4"/>
    <dgm:cxn modelId="{98FD9875-8936-44EF-991D-BABBD590BA6D}" type="presOf" srcId="{D01EFDEE-1918-4938-B0BB-6BBD878D80A4}" destId="{491FBA3B-5C75-4F50-B5C9-FBB2ED08744D}" srcOrd="1" destOrd="1" presId="urn:microsoft.com/office/officeart/2005/8/layout/hProcess4"/>
    <dgm:cxn modelId="{3C96C5F4-C34D-4735-AD8D-D8F23442717A}" type="presOf" srcId="{F6BF0EA0-234A-4AC3-822A-8B7A6BEAA340}" destId="{DA31A0EF-6CA3-4099-AC96-3B136842DD51}" srcOrd="0" destOrd="3" presId="urn:microsoft.com/office/officeart/2005/8/layout/hProcess4"/>
    <dgm:cxn modelId="{D310CFEF-5543-41A7-9208-3300BD43788F}" srcId="{D252F881-AB66-4D45-B832-E5B60BD4FD65}" destId="{745A422B-766A-48FA-BFE7-44703D17DEB8}" srcOrd="9" destOrd="0" parTransId="{44931048-C14A-4527-9AF4-4A1B2754C73B}" sibTransId="{011B66B9-2207-4B9B-B931-B37CCB86109B}"/>
    <dgm:cxn modelId="{6107CBCA-9953-4928-B0D8-53573DF9C535}" type="presOf" srcId="{F1083487-014E-4A41-90BC-440A920F11FF}" destId="{D4F4580C-E121-4365-914A-A2A886BFE26A}" srcOrd="1" destOrd="0" presId="urn:microsoft.com/office/officeart/2005/8/layout/hProcess4"/>
    <dgm:cxn modelId="{B2185978-0297-4F84-9B21-2B02DF880498}" type="presOf" srcId="{DC6BBF3F-D433-49EB-B905-A3E52874BD79}" destId="{DA31A0EF-6CA3-4099-AC96-3B136842DD51}" srcOrd="0" destOrd="8" presId="urn:microsoft.com/office/officeart/2005/8/layout/hProcess4"/>
    <dgm:cxn modelId="{5AD7B4FA-A8AE-42A6-BB6A-62470DF5021F}" type="presOf" srcId="{336AFB90-44D6-4B61-8603-93DC0A87A18D}" destId="{860147EE-A5D6-4334-B557-2073C5E0992F}" srcOrd="0" destOrd="5" presId="urn:microsoft.com/office/officeart/2005/8/layout/hProcess4"/>
    <dgm:cxn modelId="{767E263C-3572-448F-B1B6-2034B0EF5ABE}" type="presOf" srcId="{15F717A1-A5E1-4F59-B018-9B4691C94147}" destId="{DA31A0EF-6CA3-4099-AC96-3B136842DD51}" srcOrd="0" destOrd="2" presId="urn:microsoft.com/office/officeart/2005/8/layout/hProcess4"/>
    <dgm:cxn modelId="{E4A67312-3294-455B-975E-8F043612D7BD}" type="presOf" srcId="{D252F881-AB66-4D45-B832-E5B60BD4FD65}" destId="{4752E5F3-09ED-4B1E-9491-298C9DD5AB69}" srcOrd="0" destOrd="0" presId="urn:microsoft.com/office/officeart/2005/8/layout/hProcess4"/>
    <dgm:cxn modelId="{B26B241E-EE45-4705-8884-D16496FAD59D}" srcId="{D02B4AF1-FBCF-4B4B-94FF-82BB33C06987}" destId="{295AFFFF-3685-4A10-84F2-E83445D03626}" srcOrd="3" destOrd="0" parTransId="{10E22E1F-1C0A-42DA-A5BE-720E644972DE}" sibTransId="{FB25E9EC-1C56-42E7-9382-3E66B1DD16CB}"/>
    <dgm:cxn modelId="{E6EB91C3-00F8-4FE8-8AED-1516FD4D4626}" srcId="{C65C146E-62CE-4CEB-9D3E-81E803130020}" destId="{2EE8D846-92CF-46E6-81F8-32C70BCD3994}" srcOrd="1" destOrd="0" parTransId="{AFE3BC0F-53FB-45DD-AA84-3A42E54B545E}" sibTransId="{F9557316-E7E0-4D9D-B840-D4EA5110E3AE}"/>
    <dgm:cxn modelId="{1F33C718-F58D-434E-8007-F3CC1E6ABE82}" type="presOf" srcId="{8A574758-A4F3-4A9E-977E-BA5E91EE3F30}" destId="{860147EE-A5D6-4334-B557-2073C5E0992F}" srcOrd="0" destOrd="4" presId="urn:microsoft.com/office/officeart/2005/8/layout/hProcess4"/>
    <dgm:cxn modelId="{7204832D-2CFE-4358-AB0D-436D160139B1}" type="presOf" srcId="{4DA745FA-B6C5-4B74-9426-1EEB0B3C6710}" destId="{72A35F66-EB5E-4D90-A729-DBE984F3AD47}" srcOrd="1" destOrd="1" presId="urn:microsoft.com/office/officeart/2005/8/layout/hProcess4"/>
    <dgm:cxn modelId="{8A823C92-B6F4-410E-A7F1-C35922E52247}" type="presOf" srcId="{E6FBF9F5-71C4-440A-820B-DE33B5D0852C}" destId="{491FBA3B-5C75-4F50-B5C9-FBB2ED08744D}" srcOrd="1" destOrd="6" presId="urn:microsoft.com/office/officeart/2005/8/layout/hProcess4"/>
    <dgm:cxn modelId="{B1AC778C-CB3B-48F7-8163-85C18901A57B}" type="presOf" srcId="{745A422B-766A-48FA-BFE7-44703D17DEB8}" destId="{491FBA3B-5C75-4F50-B5C9-FBB2ED08744D}" srcOrd="1" destOrd="9" presId="urn:microsoft.com/office/officeart/2005/8/layout/hProcess4"/>
    <dgm:cxn modelId="{8125C47B-8EB0-465F-8865-13DBC142A7A6}" type="presOf" srcId="{693CA9B3-04F7-473D-B848-D262D8A51761}" destId="{860147EE-A5D6-4334-B557-2073C5E0992F}" srcOrd="0" destOrd="1" presId="urn:microsoft.com/office/officeart/2005/8/layout/hProcess4"/>
    <dgm:cxn modelId="{058EFC5E-2800-42AE-8B35-E850E6771446}" type="presOf" srcId="{C65C146E-62CE-4CEB-9D3E-81E803130020}" destId="{B35C719C-82F5-42A6-A0D8-2E306E6162BB}" srcOrd="0" destOrd="0" presId="urn:microsoft.com/office/officeart/2005/8/layout/hProcess4"/>
    <dgm:cxn modelId="{E22BB31D-C15B-4630-8940-1270B8CF8DC1}" type="presOf" srcId="{15F717A1-A5E1-4F59-B018-9B4691C94147}" destId="{491FBA3B-5C75-4F50-B5C9-FBB2ED08744D}" srcOrd="1" destOrd="2" presId="urn:microsoft.com/office/officeart/2005/8/layout/hProcess4"/>
    <dgm:cxn modelId="{80D53E9F-B0CA-46EA-BFE4-8A68242D71AC}" type="presOf" srcId="{2EE8D846-92CF-46E6-81F8-32C70BCD3994}" destId="{09E53311-E069-4E73-AA4F-7A0B68267DCB}" srcOrd="0" destOrd="0" presId="urn:microsoft.com/office/officeart/2005/8/layout/hProcess4"/>
    <dgm:cxn modelId="{33100276-4E62-48E8-B315-8E4A3B15BDE6}" type="presOf" srcId="{D02B4AF1-FBCF-4B4B-94FF-82BB33C06987}" destId="{C962E2E0-91CF-4EDA-95FA-8612BD8FFBB5}" srcOrd="0" destOrd="0" presId="urn:microsoft.com/office/officeart/2005/8/layout/hProcess4"/>
    <dgm:cxn modelId="{5FFF5F68-D706-4CB6-961A-D920B5176B87}" type="presOf" srcId="{6F004288-A677-4375-964C-6D3B0E8E08D4}" destId="{491FBA3B-5C75-4F50-B5C9-FBB2ED08744D}" srcOrd="1" destOrd="7" presId="urn:microsoft.com/office/officeart/2005/8/layout/hProcess4"/>
    <dgm:cxn modelId="{40EA9829-33B5-4EC5-9E26-3274009E8260}" type="presOf" srcId="{0A75D7AB-1824-4638-A916-5CB180ED164F}" destId="{491FBA3B-5C75-4F50-B5C9-FBB2ED08744D}" srcOrd="1" destOrd="0" presId="urn:microsoft.com/office/officeart/2005/8/layout/hProcess4"/>
    <dgm:cxn modelId="{6102631B-7710-46B9-B638-6C10D5EC4B99}" type="presOf" srcId="{0A75D7AB-1824-4638-A916-5CB180ED164F}" destId="{DA31A0EF-6CA3-4099-AC96-3B136842DD51}" srcOrd="0" destOrd="0" presId="urn:microsoft.com/office/officeart/2005/8/layout/hProcess4"/>
    <dgm:cxn modelId="{775FBE99-18DC-4885-BCAC-0A3ABD03E58A}" srcId="{D02B4AF1-FBCF-4B4B-94FF-82BB33C06987}" destId="{F1083487-014E-4A41-90BC-440A920F11FF}" srcOrd="0" destOrd="0" parTransId="{15E2524A-73C2-4EC9-94F4-C12CA79D78C8}" sibTransId="{138503EC-C99C-42C1-A7BD-27DDFEBEFED1}"/>
    <dgm:cxn modelId="{952644C4-83F6-45C2-8561-63EC9C30ABC8}" srcId="{D252F881-AB66-4D45-B832-E5B60BD4FD65}" destId="{6F004288-A677-4375-964C-6D3B0E8E08D4}" srcOrd="7" destOrd="0" parTransId="{E19B8FDB-4BF6-4A28-8223-282A26C678A9}" sibTransId="{88920C81-E523-4A16-AD62-B3FC1139170F}"/>
    <dgm:cxn modelId="{F0D50804-34F9-4A11-AD74-CA981B6F8E4C}" type="presOf" srcId="{F1083487-014E-4A41-90BC-440A920F11FF}" destId="{860147EE-A5D6-4334-B557-2073C5E0992F}" srcOrd="0" destOrd="0" presId="urn:microsoft.com/office/officeart/2005/8/layout/hProcess4"/>
    <dgm:cxn modelId="{5EBF8DEF-06A9-427F-A370-B48BEE05F3EE}" srcId="{C65C146E-62CE-4CEB-9D3E-81E803130020}" destId="{D252F881-AB66-4D45-B832-E5B60BD4FD65}" srcOrd="2" destOrd="0" parTransId="{5201FE18-752F-4A9E-8007-2316E5D27624}" sibTransId="{F788E2B6-B7EB-4A3D-8BB6-0B89537C8FA5}"/>
    <dgm:cxn modelId="{5D0B9E10-5AA3-4E50-82E4-4D42076D37A9}" srcId="{D252F881-AB66-4D45-B832-E5B60BD4FD65}" destId="{15F717A1-A5E1-4F59-B018-9B4691C94147}" srcOrd="2" destOrd="0" parTransId="{08E29F37-3420-4C98-B628-930A9D9246D6}" sibTransId="{866AD16A-5EBC-4B67-B546-49032501D25D}"/>
    <dgm:cxn modelId="{FA4215AD-A76E-4431-A1EC-D484866E6C90}" srcId="{D02B4AF1-FBCF-4B4B-94FF-82BB33C06987}" destId="{336AFB90-44D6-4B61-8603-93DC0A87A18D}" srcOrd="5" destOrd="0" parTransId="{58475F4D-C3F6-431E-998B-302CF43CB2D2}" sibTransId="{516136E2-DA6E-4B84-9069-EF0A213E0D60}"/>
    <dgm:cxn modelId="{CC072882-C6DF-40E8-A762-484F9522AC1D}" type="presOf" srcId="{295AFFFF-3685-4A10-84F2-E83445D03626}" destId="{860147EE-A5D6-4334-B557-2073C5E0992F}" srcOrd="0" destOrd="3" presId="urn:microsoft.com/office/officeart/2005/8/layout/hProcess4"/>
    <dgm:cxn modelId="{3049E3FF-C03B-4518-A029-1E1AE438AE6E}" type="presOf" srcId="{42D7CB40-93F3-4C54-A42E-F47A65E4CF42}" destId="{679A4572-9859-4ED7-8F53-4FAEC39C3E2A}" srcOrd="0" destOrd="0" presId="urn:microsoft.com/office/officeart/2005/8/layout/hProcess4"/>
    <dgm:cxn modelId="{CCBFDB1B-0817-4787-983C-34E92770BFFD}" srcId="{2EE8D846-92CF-46E6-81F8-32C70BCD3994}" destId="{FB672927-F30A-49FA-9648-D61BA0E04936}" srcOrd="2" destOrd="0" parTransId="{5AA3FF91-4416-4674-B43F-C0F9BED26FAA}" sibTransId="{89C623FE-BA5E-4871-BAFE-1FC7BAE7A555}"/>
    <dgm:cxn modelId="{B44D85B4-66FB-4BF9-918B-099B0B321DF3}" srcId="{D252F881-AB66-4D45-B832-E5B60BD4FD65}" destId="{0A75D7AB-1824-4638-A916-5CB180ED164F}" srcOrd="0" destOrd="0" parTransId="{D49B8040-BAA2-4CC3-B57C-D751BC113F45}" sibTransId="{98082922-8BD7-4E0A-B30F-2DC9625666AC}"/>
    <dgm:cxn modelId="{541CF5EF-40AF-435F-BFE8-E51BD31FA455}" type="presOf" srcId="{4DA745FA-B6C5-4B74-9426-1EEB0B3C6710}" destId="{679A4572-9859-4ED7-8F53-4FAEC39C3E2A}" srcOrd="0" destOrd="1" presId="urn:microsoft.com/office/officeart/2005/8/layout/hProcess4"/>
    <dgm:cxn modelId="{295418C0-2CF6-4632-918A-308E4C9A463A}" type="presOf" srcId="{0240A5C4-61CB-4663-B182-FCFC8DC3639C}" destId="{D4E69AE2-731D-4901-82B7-93FA4255D595}" srcOrd="0" destOrd="0" presId="urn:microsoft.com/office/officeart/2005/8/layout/hProcess4"/>
    <dgm:cxn modelId="{A3FB56E1-BBBE-4AFB-BC36-2CBC34818C25}" srcId="{C65C146E-62CE-4CEB-9D3E-81E803130020}" destId="{D02B4AF1-FBCF-4B4B-94FF-82BB33C06987}" srcOrd="0" destOrd="0" parTransId="{F9F09282-E52E-4ACF-AB2D-CB3EA0DFCE0E}" sibTransId="{0240A5C4-61CB-4663-B182-FCFC8DC3639C}"/>
    <dgm:cxn modelId="{E4100DDA-7886-4AC1-981C-7D129CB16E84}" type="presParOf" srcId="{B35C719C-82F5-42A6-A0D8-2E306E6162BB}" destId="{51B82489-A1A2-4E73-BD26-9E7C9DEE13C2}" srcOrd="0" destOrd="0" presId="urn:microsoft.com/office/officeart/2005/8/layout/hProcess4"/>
    <dgm:cxn modelId="{738091DE-C3B1-408D-9BE4-14749F764D66}" type="presParOf" srcId="{B35C719C-82F5-42A6-A0D8-2E306E6162BB}" destId="{C98EA934-CECB-419F-865A-240F8ACE75BA}" srcOrd="1" destOrd="0" presId="urn:microsoft.com/office/officeart/2005/8/layout/hProcess4"/>
    <dgm:cxn modelId="{E7E48E9E-78D3-471E-B50F-E5E54820DE40}" type="presParOf" srcId="{B35C719C-82F5-42A6-A0D8-2E306E6162BB}" destId="{09098F85-0D96-4423-B4E0-4D77F321100D}" srcOrd="2" destOrd="0" presId="urn:microsoft.com/office/officeart/2005/8/layout/hProcess4"/>
    <dgm:cxn modelId="{FEDB533A-E18A-4E0F-8D70-92E907D973CB}" type="presParOf" srcId="{09098F85-0D96-4423-B4E0-4D77F321100D}" destId="{1114F83C-198C-4E71-A9B2-4C528F881F9B}" srcOrd="0" destOrd="0" presId="urn:microsoft.com/office/officeart/2005/8/layout/hProcess4"/>
    <dgm:cxn modelId="{EC569F23-E733-483C-9BFA-8882859AFFEC}" type="presParOf" srcId="{1114F83C-198C-4E71-A9B2-4C528F881F9B}" destId="{4C6F17B8-B38E-485F-8F24-4CAA37B10AFF}" srcOrd="0" destOrd="0" presId="urn:microsoft.com/office/officeart/2005/8/layout/hProcess4"/>
    <dgm:cxn modelId="{D67F60B4-213F-4F3E-B69C-F6CDECE06FC6}" type="presParOf" srcId="{1114F83C-198C-4E71-A9B2-4C528F881F9B}" destId="{860147EE-A5D6-4334-B557-2073C5E0992F}" srcOrd="1" destOrd="0" presId="urn:microsoft.com/office/officeart/2005/8/layout/hProcess4"/>
    <dgm:cxn modelId="{0C168644-1084-446A-A8E1-7621FA20C03E}" type="presParOf" srcId="{1114F83C-198C-4E71-A9B2-4C528F881F9B}" destId="{D4F4580C-E121-4365-914A-A2A886BFE26A}" srcOrd="2" destOrd="0" presId="urn:microsoft.com/office/officeart/2005/8/layout/hProcess4"/>
    <dgm:cxn modelId="{EF3E36C2-021B-46E0-B962-7265EE452D5D}" type="presParOf" srcId="{1114F83C-198C-4E71-A9B2-4C528F881F9B}" destId="{C962E2E0-91CF-4EDA-95FA-8612BD8FFBB5}" srcOrd="3" destOrd="0" presId="urn:microsoft.com/office/officeart/2005/8/layout/hProcess4"/>
    <dgm:cxn modelId="{FE2FC492-2319-4626-B6D1-2E7AB442D4E9}" type="presParOf" srcId="{1114F83C-198C-4E71-A9B2-4C528F881F9B}" destId="{62E2D0FE-5019-48E7-80D2-E74FACA4485E}" srcOrd="4" destOrd="0" presId="urn:microsoft.com/office/officeart/2005/8/layout/hProcess4"/>
    <dgm:cxn modelId="{849E7F4A-35DF-49E7-BCA1-0455D8B0ED7A}" type="presParOf" srcId="{09098F85-0D96-4423-B4E0-4D77F321100D}" destId="{D4E69AE2-731D-4901-82B7-93FA4255D595}" srcOrd="1" destOrd="0" presId="urn:microsoft.com/office/officeart/2005/8/layout/hProcess4"/>
    <dgm:cxn modelId="{270CAF82-D568-47E6-A038-929CE7C09713}" type="presParOf" srcId="{09098F85-0D96-4423-B4E0-4D77F321100D}" destId="{CD66899C-C435-46FA-B1C1-9C443608934C}" srcOrd="2" destOrd="0" presId="urn:microsoft.com/office/officeart/2005/8/layout/hProcess4"/>
    <dgm:cxn modelId="{802E7055-EB30-433F-AD39-64F9EFAD5951}" type="presParOf" srcId="{CD66899C-C435-46FA-B1C1-9C443608934C}" destId="{0A9AB53A-276C-468A-B9B0-9F567A160158}" srcOrd="0" destOrd="0" presId="urn:microsoft.com/office/officeart/2005/8/layout/hProcess4"/>
    <dgm:cxn modelId="{E1EE9F48-34E1-48F1-A263-E967704399AE}" type="presParOf" srcId="{CD66899C-C435-46FA-B1C1-9C443608934C}" destId="{679A4572-9859-4ED7-8F53-4FAEC39C3E2A}" srcOrd="1" destOrd="0" presId="urn:microsoft.com/office/officeart/2005/8/layout/hProcess4"/>
    <dgm:cxn modelId="{8F066F7C-1E65-46B7-AD40-DBC19880BB9F}" type="presParOf" srcId="{CD66899C-C435-46FA-B1C1-9C443608934C}" destId="{72A35F66-EB5E-4D90-A729-DBE984F3AD47}" srcOrd="2" destOrd="0" presId="urn:microsoft.com/office/officeart/2005/8/layout/hProcess4"/>
    <dgm:cxn modelId="{03E4F4E7-C6C4-4F63-9A0C-AEB8F43B3E84}" type="presParOf" srcId="{CD66899C-C435-46FA-B1C1-9C443608934C}" destId="{09E53311-E069-4E73-AA4F-7A0B68267DCB}" srcOrd="3" destOrd="0" presId="urn:microsoft.com/office/officeart/2005/8/layout/hProcess4"/>
    <dgm:cxn modelId="{9BF89B72-DC33-460B-B90C-B7AA8BE61E4B}" type="presParOf" srcId="{CD66899C-C435-46FA-B1C1-9C443608934C}" destId="{1D803CC1-F850-4B56-9011-15C1D1402E4C}" srcOrd="4" destOrd="0" presId="urn:microsoft.com/office/officeart/2005/8/layout/hProcess4"/>
    <dgm:cxn modelId="{946DBC21-A922-4100-A0A3-C5642AF6C1B1}" type="presParOf" srcId="{09098F85-0D96-4423-B4E0-4D77F321100D}" destId="{96F74A59-1A9B-4ABB-A49A-C0B1187C9343}" srcOrd="3" destOrd="0" presId="urn:microsoft.com/office/officeart/2005/8/layout/hProcess4"/>
    <dgm:cxn modelId="{5D68F49F-402E-454E-84CB-009CB5B99418}" type="presParOf" srcId="{09098F85-0D96-4423-B4E0-4D77F321100D}" destId="{8CB194C1-2026-4DE3-BB6C-DEC9A37E5A70}" srcOrd="4" destOrd="0" presId="urn:microsoft.com/office/officeart/2005/8/layout/hProcess4"/>
    <dgm:cxn modelId="{81F8622A-F67E-4DCB-B1AF-88FE0692454D}" type="presParOf" srcId="{8CB194C1-2026-4DE3-BB6C-DEC9A37E5A70}" destId="{4BF48780-31BF-4A04-9B9F-38E03AC85F0B}" srcOrd="0" destOrd="0" presId="urn:microsoft.com/office/officeart/2005/8/layout/hProcess4"/>
    <dgm:cxn modelId="{946380DF-32DB-413B-A92A-03FD7BB5015C}" type="presParOf" srcId="{8CB194C1-2026-4DE3-BB6C-DEC9A37E5A70}" destId="{DA31A0EF-6CA3-4099-AC96-3B136842DD51}" srcOrd="1" destOrd="0" presId="urn:microsoft.com/office/officeart/2005/8/layout/hProcess4"/>
    <dgm:cxn modelId="{5352B7FA-96EB-4F74-BD3D-20E6AA6B941B}" type="presParOf" srcId="{8CB194C1-2026-4DE3-BB6C-DEC9A37E5A70}" destId="{491FBA3B-5C75-4F50-B5C9-FBB2ED08744D}" srcOrd="2" destOrd="0" presId="urn:microsoft.com/office/officeart/2005/8/layout/hProcess4"/>
    <dgm:cxn modelId="{93968D69-2E85-4A13-850B-ABE414683288}" type="presParOf" srcId="{8CB194C1-2026-4DE3-BB6C-DEC9A37E5A70}" destId="{4752E5F3-09ED-4B1E-9491-298C9DD5AB69}" srcOrd="3" destOrd="0" presId="urn:microsoft.com/office/officeart/2005/8/layout/hProcess4"/>
    <dgm:cxn modelId="{E0117A82-CDB2-4E44-98DB-2D4884732F1B}" type="presParOf" srcId="{8CB194C1-2026-4DE3-BB6C-DEC9A37E5A70}" destId="{928416BA-6DEA-48A8-8AB9-EB546B93D9AB}" srcOrd="4" destOrd="0" presId="urn:microsoft.com/office/officeart/2005/8/layout/h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23603CC-81CB-455E-B8CF-0A5883AC18BF}" type="doc">
      <dgm:prSet loTypeId="urn:microsoft.com/office/officeart/2005/8/layout/radial5" loCatId="cycle" qsTypeId="urn:microsoft.com/office/officeart/2005/8/quickstyle/3d2" qsCatId="3D" csTypeId="urn:microsoft.com/office/officeart/2005/8/colors/colorful4" csCatId="colorful" phldr="1"/>
      <dgm:spPr/>
      <dgm:t>
        <a:bodyPr/>
        <a:lstStyle/>
        <a:p>
          <a:endParaRPr lang="es-ES"/>
        </a:p>
      </dgm:t>
    </dgm:pt>
    <dgm:pt modelId="{70B36581-67FD-4253-9CEC-F3D0F9896279}">
      <dgm:prSet phldrT="[Text]"/>
      <dgm:spPr/>
      <dgm:t>
        <a:bodyPr anchor="t"/>
        <a:lstStyle/>
        <a:p>
          <a:pPr algn="ctr"/>
          <a:r>
            <a:rPr lang="es-ES" b="1" dirty="0" smtClean="0"/>
            <a:t> Sistema</a:t>
          </a:r>
          <a:endParaRPr lang="es-ES" b="1" dirty="0"/>
        </a:p>
      </dgm:t>
    </dgm:pt>
    <dgm:pt modelId="{4282B536-27EB-42C7-8692-0C3CB1E8BEEC}" type="parTrans" cxnId="{38E706CE-AEAF-4A92-B010-42243F1BD2A4}">
      <dgm:prSet/>
      <dgm:spPr/>
      <dgm:t>
        <a:bodyPr/>
        <a:lstStyle/>
        <a:p>
          <a:endParaRPr lang="es-ES"/>
        </a:p>
      </dgm:t>
    </dgm:pt>
    <dgm:pt modelId="{3451C128-1BC3-4F95-A731-8C1BCB6C73F5}" type="sibTrans" cxnId="{38E706CE-AEAF-4A92-B010-42243F1BD2A4}">
      <dgm:prSet/>
      <dgm:spPr/>
      <dgm:t>
        <a:bodyPr/>
        <a:lstStyle/>
        <a:p>
          <a:endParaRPr lang="es-ES"/>
        </a:p>
      </dgm:t>
    </dgm:pt>
    <dgm:pt modelId="{45DD238B-C175-4317-97AD-7478F5903925}">
      <dgm:prSet phldrT="[Text]"/>
      <dgm:spPr/>
      <dgm:t>
        <a:bodyPr/>
        <a:lstStyle/>
        <a:p>
          <a:r>
            <a:rPr lang="es-ES" b="1" dirty="0" smtClean="0"/>
            <a:t>Selector</a:t>
          </a:r>
          <a:endParaRPr lang="es-ES" b="1" dirty="0"/>
        </a:p>
      </dgm:t>
    </dgm:pt>
    <dgm:pt modelId="{101CC7F3-C5D3-4960-8E9E-665F52680350}" type="parTrans" cxnId="{4030FB2B-DC1D-4577-8894-0855DDC62822}">
      <dgm:prSet/>
      <dgm:spPr/>
      <dgm:t>
        <a:bodyPr/>
        <a:lstStyle/>
        <a:p>
          <a:endParaRPr lang="es-ES"/>
        </a:p>
      </dgm:t>
    </dgm:pt>
    <dgm:pt modelId="{FB0CDB98-6085-49C8-8BF6-EBCDC373700E}" type="sibTrans" cxnId="{4030FB2B-DC1D-4577-8894-0855DDC62822}">
      <dgm:prSet/>
      <dgm:spPr/>
      <dgm:t>
        <a:bodyPr/>
        <a:lstStyle/>
        <a:p>
          <a:endParaRPr lang="es-ES"/>
        </a:p>
      </dgm:t>
    </dgm:pt>
    <dgm:pt modelId="{7D658BBA-E79A-4E23-99FA-C1264B923320}">
      <dgm:prSet phldrT="[Text]"/>
      <dgm:spPr/>
      <dgm:t>
        <a:bodyPr/>
        <a:lstStyle/>
        <a:p>
          <a:r>
            <a:rPr lang="es-ES" b="1" dirty="0" smtClean="0"/>
            <a:t>Administración</a:t>
          </a:r>
          <a:endParaRPr lang="es-ES" b="1" dirty="0"/>
        </a:p>
      </dgm:t>
    </dgm:pt>
    <dgm:pt modelId="{688D946E-A13E-419C-AC22-DA8B5BCCD95F}" type="parTrans" cxnId="{F0C74F5A-2495-452E-9BCD-ED826DD3DF40}">
      <dgm:prSet/>
      <dgm:spPr/>
      <dgm:t>
        <a:bodyPr/>
        <a:lstStyle/>
        <a:p>
          <a:endParaRPr lang="es-ES"/>
        </a:p>
      </dgm:t>
    </dgm:pt>
    <dgm:pt modelId="{05E75711-6986-43DE-9A5E-AAFA9575FFC9}" type="sibTrans" cxnId="{F0C74F5A-2495-452E-9BCD-ED826DD3DF40}">
      <dgm:prSet/>
      <dgm:spPr/>
      <dgm:t>
        <a:bodyPr/>
        <a:lstStyle/>
        <a:p>
          <a:endParaRPr lang="es-ES"/>
        </a:p>
      </dgm:t>
    </dgm:pt>
    <dgm:pt modelId="{AD220AC1-9807-46BA-BDA0-55446FB299A9}">
      <dgm:prSet phldrT="[Text]"/>
      <dgm:spPr/>
      <dgm:t>
        <a:bodyPr/>
        <a:lstStyle/>
        <a:p>
          <a:r>
            <a:rPr lang="es-ES" b="1" dirty="0" smtClean="0"/>
            <a:t>Gestión</a:t>
          </a:r>
          <a:endParaRPr lang="es-ES" b="1" dirty="0"/>
        </a:p>
      </dgm:t>
    </dgm:pt>
    <dgm:pt modelId="{8DF48279-8172-47FC-9E7D-8549BDEBE217}" type="parTrans" cxnId="{6EA249CE-0384-4B27-8872-7560A3B2E962}">
      <dgm:prSet/>
      <dgm:spPr/>
      <dgm:t>
        <a:bodyPr/>
        <a:lstStyle/>
        <a:p>
          <a:endParaRPr lang="es-ES"/>
        </a:p>
      </dgm:t>
    </dgm:pt>
    <dgm:pt modelId="{DF597964-C9DF-42F9-9FAF-6D877B74B4C0}" type="sibTrans" cxnId="{6EA249CE-0384-4B27-8872-7560A3B2E962}">
      <dgm:prSet/>
      <dgm:spPr/>
      <dgm:t>
        <a:bodyPr/>
        <a:lstStyle/>
        <a:p>
          <a:endParaRPr lang="es-ES"/>
        </a:p>
      </dgm:t>
    </dgm:pt>
    <dgm:pt modelId="{CF36A641-FCDB-4509-886B-36A6BEFC9DA6}" type="pres">
      <dgm:prSet presAssocID="{023603CC-81CB-455E-B8CF-0A5883AC18BF}" presName="Name0" presStyleCnt="0">
        <dgm:presLayoutVars>
          <dgm:chMax val="1"/>
          <dgm:dir/>
          <dgm:animLvl val="ctr"/>
          <dgm:resizeHandles val="exact"/>
        </dgm:presLayoutVars>
      </dgm:prSet>
      <dgm:spPr/>
      <dgm:t>
        <a:bodyPr/>
        <a:lstStyle/>
        <a:p>
          <a:endParaRPr lang="es-ES"/>
        </a:p>
      </dgm:t>
    </dgm:pt>
    <dgm:pt modelId="{E0D665D6-4B0E-47AB-8E71-7285282DA3F5}" type="pres">
      <dgm:prSet presAssocID="{70B36581-67FD-4253-9CEC-F3D0F9896279}" presName="centerShape" presStyleLbl="node0" presStyleIdx="0" presStyleCnt="1"/>
      <dgm:spPr/>
      <dgm:t>
        <a:bodyPr/>
        <a:lstStyle/>
        <a:p>
          <a:endParaRPr lang="es-ES"/>
        </a:p>
      </dgm:t>
    </dgm:pt>
    <dgm:pt modelId="{91A1E204-1898-44B2-9D5C-20FC3811038A}" type="pres">
      <dgm:prSet presAssocID="{101CC7F3-C5D3-4960-8E9E-665F52680350}" presName="parTrans" presStyleLbl="sibTrans2D1" presStyleIdx="0" presStyleCnt="3"/>
      <dgm:spPr/>
      <dgm:t>
        <a:bodyPr/>
        <a:lstStyle/>
        <a:p>
          <a:endParaRPr lang="es-ES"/>
        </a:p>
      </dgm:t>
    </dgm:pt>
    <dgm:pt modelId="{8C2278E8-5010-4D8B-A606-64157FB81599}" type="pres">
      <dgm:prSet presAssocID="{101CC7F3-C5D3-4960-8E9E-665F52680350}" presName="connectorText" presStyleLbl="sibTrans2D1" presStyleIdx="0" presStyleCnt="3"/>
      <dgm:spPr/>
      <dgm:t>
        <a:bodyPr/>
        <a:lstStyle/>
        <a:p>
          <a:endParaRPr lang="es-ES"/>
        </a:p>
      </dgm:t>
    </dgm:pt>
    <dgm:pt modelId="{E3E325FF-2572-45A4-A794-2AB9F7266060}" type="pres">
      <dgm:prSet presAssocID="{45DD238B-C175-4317-97AD-7478F5903925}" presName="node" presStyleLbl="node1" presStyleIdx="0" presStyleCnt="3">
        <dgm:presLayoutVars>
          <dgm:bulletEnabled val="1"/>
        </dgm:presLayoutVars>
      </dgm:prSet>
      <dgm:spPr/>
      <dgm:t>
        <a:bodyPr/>
        <a:lstStyle/>
        <a:p>
          <a:endParaRPr lang="es-ES"/>
        </a:p>
      </dgm:t>
    </dgm:pt>
    <dgm:pt modelId="{26B5A725-B43D-49C4-B1F8-B4973CE7594C}" type="pres">
      <dgm:prSet presAssocID="{688D946E-A13E-419C-AC22-DA8B5BCCD95F}" presName="parTrans" presStyleLbl="sibTrans2D1" presStyleIdx="1" presStyleCnt="3"/>
      <dgm:spPr/>
      <dgm:t>
        <a:bodyPr/>
        <a:lstStyle/>
        <a:p>
          <a:endParaRPr lang="es-ES"/>
        </a:p>
      </dgm:t>
    </dgm:pt>
    <dgm:pt modelId="{3C7C9D9B-56A8-48DB-A8FA-79262A1EE728}" type="pres">
      <dgm:prSet presAssocID="{688D946E-A13E-419C-AC22-DA8B5BCCD95F}" presName="connectorText" presStyleLbl="sibTrans2D1" presStyleIdx="1" presStyleCnt="3"/>
      <dgm:spPr/>
      <dgm:t>
        <a:bodyPr/>
        <a:lstStyle/>
        <a:p>
          <a:endParaRPr lang="es-ES"/>
        </a:p>
      </dgm:t>
    </dgm:pt>
    <dgm:pt modelId="{F2C5FB5F-F2F6-4DC4-BD46-66DF13798189}" type="pres">
      <dgm:prSet presAssocID="{7D658BBA-E79A-4E23-99FA-C1264B923320}" presName="node" presStyleLbl="node1" presStyleIdx="1" presStyleCnt="3">
        <dgm:presLayoutVars>
          <dgm:bulletEnabled val="1"/>
        </dgm:presLayoutVars>
      </dgm:prSet>
      <dgm:spPr/>
      <dgm:t>
        <a:bodyPr/>
        <a:lstStyle/>
        <a:p>
          <a:endParaRPr lang="es-ES"/>
        </a:p>
      </dgm:t>
    </dgm:pt>
    <dgm:pt modelId="{C4DE8F3F-90C9-44CE-835F-B9F7847EF702}" type="pres">
      <dgm:prSet presAssocID="{8DF48279-8172-47FC-9E7D-8549BDEBE217}" presName="parTrans" presStyleLbl="sibTrans2D1" presStyleIdx="2" presStyleCnt="3"/>
      <dgm:spPr/>
      <dgm:t>
        <a:bodyPr/>
        <a:lstStyle/>
        <a:p>
          <a:endParaRPr lang="es-ES"/>
        </a:p>
      </dgm:t>
    </dgm:pt>
    <dgm:pt modelId="{2028DA58-2830-4E15-A5DB-039970D0A2E6}" type="pres">
      <dgm:prSet presAssocID="{8DF48279-8172-47FC-9E7D-8549BDEBE217}" presName="connectorText" presStyleLbl="sibTrans2D1" presStyleIdx="2" presStyleCnt="3"/>
      <dgm:spPr/>
      <dgm:t>
        <a:bodyPr/>
        <a:lstStyle/>
        <a:p>
          <a:endParaRPr lang="es-ES"/>
        </a:p>
      </dgm:t>
    </dgm:pt>
    <dgm:pt modelId="{991BD2A3-6415-4245-ABF4-A01552D603E4}" type="pres">
      <dgm:prSet presAssocID="{AD220AC1-9807-46BA-BDA0-55446FB299A9}" presName="node" presStyleLbl="node1" presStyleIdx="2" presStyleCnt="3">
        <dgm:presLayoutVars>
          <dgm:bulletEnabled val="1"/>
        </dgm:presLayoutVars>
      </dgm:prSet>
      <dgm:spPr/>
      <dgm:t>
        <a:bodyPr/>
        <a:lstStyle/>
        <a:p>
          <a:endParaRPr lang="es-ES"/>
        </a:p>
      </dgm:t>
    </dgm:pt>
  </dgm:ptLst>
  <dgm:cxnLst>
    <dgm:cxn modelId="{6EA249CE-0384-4B27-8872-7560A3B2E962}" srcId="{70B36581-67FD-4253-9CEC-F3D0F9896279}" destId="{AD220AC1-9807-46BA-BDA0-55446FB299A9}" srcOrd="2" destOrd="0" parTransId="{8DF48279-8172-47FC-9E7D-8549BDEBE217}" sibTransId="{DF597964-C9DF-42F9-9FAF-6D877B74B4C0}"/>
    <dgm:cxn modelId="{0DAE152C-F26D-4C1E-8615-A18B7592A4F6}" type="presOf" srcId="{45DD238B-C175-4317-97AD-7478F5903925}" destId="{E3E325FF-2572-45A4-A794-2AB9F7266060}" srcOrd="0" destOrd="0" presId="urn:microsoft.com/office/officeart/2005/8/layout/radial5"/>
    <dgm:cxn modelId="{9366DE26-B5A8-4BAA-8255-3AAB6F8789D3}" type="presOf" srcId="{70B36581-67FD-4253-9CEC-F3D0F9896279}" destId="{E0D665D6-4B0E-47AB-8E71-7285282DA3F5}" srcOrd="0" destOrd="0" presId="urn:microsoft.com/office/officeart/2005/8/layout/radial5"/>
    <dgm:cxn modelId="{D494B70C-E2EE-44D7-9CFC-C94B86167C74}" type="presOf" srcId="{101CC7F3-C5D3-4960-8E9E-665F52680350}" destId="{91A1E204-1898-44B2-9D5C-20FC3811038A}" srcOrd="0" destOrd="0" presId="urn:microsoft.com/office/officeart/2005/8/layout/radial5"/>
    <dgm:cxn modelId="{61B27DF0-B5FB-4925-A881-B20DC5C36724}" type="presOf" srcId="{7D658BBA-E79A-4E23-99FA-C1264B923320}" destId="{F2C5FB5F-F2F6-4DC4-BD46-66DF13798189}" srcOrd="0" destOrd="0" presId="urn:microsoft.com/office/officeart/2005/8/layout/radial5"/>
    <dgm:cxn modelId="{694FBB3F-0FAE-40CE-83E5-5F7EA9CBE60C}" type="presOf" srcId="{688D946E-A13E-419C-AC22-DA8B5BCCD95F}" destId="{26B5A725-B43D-49C4-B1F8-B4973CE7594C}" srcOrd="0" destOrd="0" presId="urn:microsoft.com/office/officeart/2005/8/layout/radial5"/>
    <dgm:cxn modelId="{D1FFB94A-A803-4657-839A-CBBBCFBF9E0E}" type="presOf" srcId="{688D946E-A13E-419C-AC22-DA8B5BCCD95F}" destId="{3C7C9D9B-56A8-48DB-A8FA-79262A1EE728}" srcOrd="1" destOrd="0" presId="urn:microsoft.com/office/officeart/2005/8/layout/radial5"/>
    <dgm:cxn modelId="{0C24160B-E2C8-4FF4-B40B-D317D1C0F786}" type="presOf" srcId="{023603CC-81CB-455E-B8CF-0A5883AC18BF}" destId="{CF36A641-FCDB-4509-886B-36A6BEFC9DA6}" srcOrd="0" destOrd="0" presId="urn:microsoft.com/office/officeart/2005/8/layout/radial5"/>
    <dgm:cxn modelId="{4030FB2B-DC1D-4577-8894-0855DDC62822}" srcId="{70B36581-67FD-4253-9CEC-F3D0F9896279}" destId="{45DD238B-C175-4317-97AD-7478F5903925}" srcOrd="0" destOrd="0" parTransId="{101CC7F3-C5D3-4960-8E9E-665F52680350}" sibTransId="{FB0CDB98-6085-49C8-8BF6-EBCDC373700E}"/>
    <dgm:cxn modelId="{BC37349A-BA9E-4C7F-B59A-BC214C830C43}" type="presOf" srcId="{AD220AC1-9807-46BA-BDA0-55446FB299A9}" destId="{991BD2A3-6415-4245-ABF4-A01552D603E4}" srcOrd="0" destOrd="0" presId="urn:microsoft.com/office/officeart/2005/8/layout/radial5"/>
    <dgm:cxn modelId="{FC936A3A-F012-44B8-9FCA-39170A78D021}" type="presOf" srcId="{8DF48279-8172-47FC-9E7D-8549BDEBE217}" destId="{2028DA58-2830-4E15-A5DB-039970D0A2E6}" srcOrd="1" destOrd="0" presId="urn:microsoft.com/office/officeart/2005/8/layout/radial5"/>
    <dgm:cxn modelId="{98E30907-BA0F-4D89-B560-17E7E65DC0F1}" type="presOf" srcId="{8DF48279-8172-47FC-9E7D-8549BDEBE217}" destId="{C4DE8F3F-90C9-44CE-835F-B9F7847EF702}" srcOrd="0" destOrd="0" presId="urn:microsoft.com/office/officeart/2005/8/layout/radial5"/>
    <dgm:cxn modelId="{F0C74F5A-2495-452E-9BCD-ED826DD3DF40}" srcId="{70B36581-67FD-4253-9CEC-F3D0F9896279}" destId="{7D658BBA-E79A-4E23-99FA-C1264B923320}" srcOrd="1" destOrd="0" parTransId="{688D946E-A13E-419C-AC22-DA8B5BCCD95F}" sibTransId="{05E75711-6986-43DE-9A5E-AAFA9575FFC9}"/>
    <dgm:cxn modelId="{BBCE2C00-A369-4390-B358-4D1D709E2B1A}" type="presOf" srcId="{101CC7F3-C5D3-4960-8E9E-665F52680350}" destId="{8C2278E8-5010-4D8B-A606-64157FB81599}" srcOrd="1" destOrd="0" presId="urn:microsoft.com/office/officeart/2005/8/layout/radial5"/>
    <dgm:cxn modelId="{38E706CE-AEAF-4A92-B010-42243F1BD2A4}" srcId="{023603CC-81CB-455E-B8CF-0A5883AC18BF}" destId="{70B36581-67FD-4253-9CEC-F3D0F9896279}" srcOrd="0" destOrd="0" parTransId="{4282B536-27EB-42C7-8692-0C3CB1E8BEEC}" sibTransId="{3451C128-1BC3-4F95-A731-8C1BCB6C73F5}"/>
    <dgm:cxn modelId="{EC649EDC-8EB7-4764-ABB3-489E4E16A58A}" type="presParOf" srcId="{CF36A641-FCDB-4509-886B-36A6BEFC9DA6}" destId="{E0D665D6-4B0E-47AB-8E71-7285282DA3F5}" srcOrd="0" destOrd="0" presId="urn:microsoft.com/office/officeart/2005/8/layout/radial5"/>
    <dgm:cxn modelId="{B6EB0D7B-D811-4A6A-ADEE-91C11AF76110}" type="presParOf" srcId="{CF36A641-FCDB-4509-886B-36A6BEFC9DA6}" destId="{91A1E204-1898-44B2-9D5C-20FC3811038A}" srcOrd="1" destOrd="0" presId="urn:microsoft.com/office/officeart/2005/8/layout/radial5"/>
    <dgm:cxn modelId="{918AE578-9EF7-4F95-A1BE-0D596F8B5C63}" type="presParOf" srcId="{91A1E204-1898-44B2-9D5C-20FC3811038A}" destId="{8C2278E8-5010-4D8B-A606-64157FB81599}" srcOrd="0" destOrd="0" presId="urn:microsoft.com/office/officeart/2005/8/layout/radial5"/>
    <dgm:cxn modelId="{2B2A667C-BFAB-46B1-A9AD-07F9A5D1C339}" type="presParOf" srcId="{CF36A641-FCDB-4509-886B-36A6BEFC9DA6}" destId="{E3E325FF-2572-45A4-A794-2AB9F7266060}" srcOrd="2" destOrd="0" presId="urn:microsoft.com/office/officeart/2005/8/layout/radial5"/>
    <dgm:cxn modelId="{651291FC-9AC0-496F-86B3-89AE2E6B3A24}" type="presParOf" srcId="{CF36A641-FCDB-4509-886B-36A6BEFC9DA6}" destId="{26B5A725-B43D-49C4-B1F8-B4973CE7594C}" srcOrd="3" destOrd="0" presId="urn:microsoft.com/office/officeart/2005/8/layout/radial5"/>
    <dgm:cxn modelId="{B0FB227E-655B-4E00-A621-215E2E453534}" type="presParOf" srcId="{26B5A725-B43D-49C4-B1F8-B4973CE7594C}" destId="{3C7C9D9B-56A8-48DB-A8FA-79262A1EE728}" srcOrd="0" destOrd="0" presId="urn:microsoft.com/office/officeart/2005/8/layout/radial5"/>
    <dgm:cxn modelId="{B8A72837-E1A8-4608-B13D-8C485CA61647}" type="presParOf" srcId="{CF36A641-FCDB-4509-886B-36A6BEFC9DA6}" destId="{F2C5FB5F-F2F6-4DC4-BD46-66DF13798189}" srcOrd="4" destOrd="0" presId="urn:microsoft.com/office/officeart/2005/8/layout/radial5"/>
    <dgm:cxn modelId="{C2453B0F-7233-4AEB-8CD9-ACE266D71443}" type="presParOf" srcId="{CF36A641-FCDB-4509-886B-36A6BEFC9DA6}" destId="{C4DE8F3F-90C9-44CE-835F-B9F7847EF702}" srcOrd="5" destOrd="0" presId="urn:microsoft.com/office/officeart/2005/8/layout/radial5"/>
    <dgm:cxn modelId="{893313BC-C322-4E13-B6CB-B0BA24C803D9}" type="presParOf" srcId="{C4DE8F3F-90C9-44CE-835F-B9F7847EF702}" destId="{2028DA58-2830-4E15-A5DB-039970D0A2E6}" srcOrd="0" destOrd="0" presId="urn:microsoft.com/office/officeart/2005/8/layout/radial5"/>
    <dgm:cxn modelId="{893B7842-7602-474F-A867-CAAF01EA386A}" type="presParOf" srcId="{CF36A641-FCDB-4509-886B-36A6BEFC9DA6}" destId="{991BD2A3-6415-4245-ABF4-A01552D603E4}" srcOrd="6" destOrd="0" presId="urn:microsoft.com/office/officeart/2005/8/layout/radial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F75B8B1-734B-44A1-8A9D-35E5470275C8}" type="doc">
      <dgm:prSet loTypeId="urn:microsoft.com/office/officeart/2005/8/layout/hProcess9" loCatId="process" qsTypeId="urn:microsoft.com/office/officeart/2005/8/quickstyle/simple3" qsCatId="simple" csTypeId="urn:microsoft.com/office/officeart/2005/8/colors/colorful1#2" csCatId="colorful" phldr="1"/>
      <dgm:spPr/>
      <dgm:t>
        <a:bodyPr/>
        <a:lstStyle/>
        <a:p>
          <a:endParaRPr lang="es-ES"/>
        </a:p>
      </dgm:t>
    </dgm:pt>
    <dgm:pt modelId="{8BD154AA-45CA-415C-92ED-36A200D33532}">
      <dgm:prSet phldrT="[Texto]"/>
      <dgm:spPr/>
      <dgm:t>
        <a:bodyPr/>
        <a:lstStyle/>
        <a:p>
          <a:r>
            <a:rPr lang="es-SV" b="1" dirty="0" smtClean="0">
              <a:latin typeface="Calibri" panose="020F0502020204030204" pitchFamily="34" charset="0"/>
            </a:rPr>
            <a:t>SECCIÓN DE  PLANES MASIVOS</a:t>
          </a:r>
          <a:endParaRPr lang="es-SV" b="1" dirty="0">
            <a:latin typeface="Calibri" panose="020F0502020204030204" pitchFamily="34" charset="0"/>
          </a:endParaRPr>
        </a:p>
      </dgm:t>
    </dgm:pt>
    <dgm:pt modelId="{070B5BBB-E3D2-4C46-AE47-3ABDAB0DE216}" type="parTrans" cxnId="{D0CBAF68-D180-4881-A9EE-5DD5B142F1C4}">
      <dgm:prSet/>
      <dgm:spPr/>
      <dgm:t>
        <a:bodyPr/>
        <a:lstStyle/>
        <a:p>
          <a:endParaRPr lang="es-SV"/>
        </a:p>
      </dgm:t>
    </dgm:pt>
    <dgm:pt modelId="{D0189A20-13B9-419F-B707-FA82DD665D73}" type="sibTrans" cxnId="{D0CBAF68-D180-4881-A9EE-5DD5B142F1C4}">
      <dgm:prSet/>
      <dgm:spPr/>
      <dgm:t>
        <a:bodyPr/>
        <a:lstStyle/>
        <a:p>
          <a:endParaRPr lang="es-SV"/>
        </a:p>
      </dgm:t>
    </dgm:pt>
    <dgm:pt modelId="{C084B9EC-BBB6-450D-AA34-6E134AB339E2}">
      <dgm:prSet phldrT="[Texto]"/>
      <dgm:spPr/>
      <dgm:t>
        <a:bodyPr/>
        <a:lstStyle/>
        <a:p>
          <a:r>
            <a:rPr lang="es-SV" b="1" dirty="0" smtClean="0">
              <a:latin typeface="Calibri" panose="020F0502020204030204" pitchFamily="34" charset="0"/>
            </a:rPr>
            <a:t>SECCIÓN DE GESTIÓN DE CARTERA</a:t>
          </a:r>
          <a:endParaRPr lang="es-SV" b="1" dirty="0">
            <a:latin typeface="Calibri" panose="020F0502020204030204" pitchFamily="34" charset="0"/>
          </a:endParaRPr>
        </a:p>
      </dgm:t>
    </dgm:pt>
    <dgm:pt modelId="{4EA2FAF5-A419-4BBA-9AFF-F14536CDCB37}" type="parTrans" cxnId="{4278AF01-DE13-4528-92F8-250F23EB6EFB}">
      <dgm:prSet/>
      <dgm:spPr/>
      <dgm:t>
        <a:bodyPr/>
        <a:lstStyle/>
        <a:p>
          <a:endParaRPr lang="es-SV"/>
        </a:p>
      </dgm:t>
    </dgm:pt>
    <dgm:pt modelId="{9F5E5161-C6EC-46DA-957D-67E74836570A}" type="sibTrans" cxnId="{4278AF01-DE13-4528-92F8-250F23EB6EFB}">
      <dgm:prSet/>
      <dgm:spPr/>
      <dgm:t>
        <a:bodyPr/>
        <a:lstStyle/>
        <a:p>
          <a:endParaRPr lang="es-SV"/>
        </a:p>
      </dgm:t>
    </dgm:pt>
    <dgm:pt modelId="{B6904125-90FE-435E-988E-3F6ED5FFFBE1}">
      <dgm:prSet phldrT="[Texto]"/>
      <dgm:spPr/>
      <dgm:t>
        <a:bodyPr/>
        <a:lstStyle/>
        <a:p>
          <a:r>
            <a:rPr lang="es-SV" b="1" dirty="0" smtClean="0">
              <a:latin typeface="Calibri" panose="020F0502020204030204" pitchFamily="34" charset="0"/>
            </a:rPr>
            <a:t>SECCIÓN DE OMISOS</a:t>
          </a:r>
          <a:endParaRPr lang="es-SV" b="1" dirty="0">
            <a:latin typeface="Calibri" panose="020F0502020204030204" pitchFamily="34" charset="0"/>
          </a:endParaRPr>
        </a:p>
      </dgm:t>
    </dgm:pt>
    <dgm:pt modelId="{B2E33B7C-B601-4999-804C-F9770DE88F4E}" type="parTrans" cxnId="{7121C828-BD08-4A56-AAFD-0D077A4F6565}">
      <dgm:prSet/>
      <dgm:spPr/>
      <dgm:t>
        <a:bodyPr/>
        <a:lstStyle/>
        <a:p>
          <a:endParaRPr lang="es-SV"/>
        </a:p>
      </dgm:t>
    </dgm:pt>
    <dgm:pt modelId="{8E50E560-112F-4B0D-BC58-68433A75AD55}" type="sibTrans" cxnId="{7121C828-BD08-4A56-AAFD-0D077A4F6565}">
      <dgm:prSet/>
      <dgm:spPr/>
      <dgm:t>
        <a:bodyPr/>
        <a:lstStyle/>
        <a:p>
          <a:endParaRPr lang="es-SV"/>
        </a:p>
      </dgm:t>
    </dgm:pt>
    <dgm:pt modelId="{35DD743C-C90A-4D15-B6E6-0D392957A82F}">
      <dgm:prSet phldrT="[Texto]"/>
      <dgm:spPr/>
      <dgm:t>
        <a:bodyPr/>
        <a:lstStyle/>
        <a:p>
          <a:r>
            <a:rPr lang="es-SV" b="1" dirty="0" smtClean="0">
              <a:latin typeface="Calibri" panose="020F0502020204030204" pitchFamily="34" charset="0"/>
            </a:rPr>
            <a:t>PLANES MASIVOS</a:t>
          </a:r>
          <a:endParaRPr lang="es-SV" b="1" dirty="0">
            <a:latin typeface="Calibri" panose="020F0502020204030204" pitchFamily="34" charset="0"/>
          </a:endParaRPr>
        </a:p>
      </dgm:t>
    </dgm:pt>
    <dgm:pt modelId="{AA174AFD-6135-4DC7-AFA3-82A3B5231063}" type="parTrans" cxnId="{80B6CC29-91A6-4B49-9AD6-7827F728E61E}">
      <dgm:prSet/>
      <dgm:spPr/>
      <dgm:t>
        <a:bodyPr/>
        <a:lstStyle/>
        <a:p>
          <a:endParaRPr lang="es-ES"/>
        </a:p>
      </dgm:t>
    </dgm:pt>
    <dgm:pt modelId="{97F89A3C-80BB-4184-9212-5DFA8B791F89}" type="sibTrans" cxnId="{80B6CC29-91A6-4B49-9AD6-7827F728E61E}">
      <dgm:prSet/>
      <dgm:spPr/>
      <dgm:t>
        <a:bodyPr/>
        <a:lstStyle/>
        <a:p>
          <a:endParaRPr lang="es-ES"/>
        </a:p>
      </dgm:t>
    </dgm:pt>
    <dgm:pt modelId="{8921550A-7A9A-4158-B246-FCC48F5527B3}">
      <dgm:prSet phldrT="[Texto]"/>
      <dgm:spPr/>
      <dgm:t>
        <a:bodyPr/>
        <a:lstStyle/>
        <a:p>
          <a:r>
            <a:rPr lang="es-SV" b="1" dirty="0" smtClean="0">
              <a:latin typeface="Calibri" panose="020F0502020204030204" pitchFamily="34" charset="0"/>
            </a:rPr>
            <a:t>ANALISIS DOCUMENTAL</a:t>
          </a:r>
          <a:endParaRPr lang="es-SV" b="1" dirty="0">
            <a:latin typeface="Calibri" panose="020F0502020204030204" pitchFamily="34" charset="0"/>
          </a:endParaRPr>
        </a:p>
      </dgm:t>
    </dgm:pt>
    <dgm:pt modelId="{1E8D9A40-EA57-40A2-8C57-40392DE3EB7E}" type="parTrans" cxnId="{F54E7A2E-0B9B-4AE4-AF18-CDB268C852B0}">
      <dgm:prSet/>
      <dgm:spPr/>
      <dgm:t>
        <a:bodyPr/>
        <a:lstStyle/>
        <a:p>
          <a:endParaRPr lang="es-ES"/>
        </a:p>
      </dgm:t>
    </dgm:pt>
    <dgm:pt modelId="{0ACD53F7-86CB-4E75-BEDC-E53569D277C5}" type="sibTrans" cxnId="{F54E7A2E-0B9B-4AE4-AF18-CDB268C852B0}">
      <dgm:prSet/>
      <dgm:spPr/>
      <dgm:t>
        <a:bodyPr/>
        <a:lstStyle/>
        <a:p>
          <a:endParaRPr lang="es-ES"/>
        </a:p>
      </dgm:t>
    </dgm:pt>
    <dgm:pt modelId="{734E8871-A7D9-4EA4-9486-5B873ABEB36F}" type="pres">
      <dgm:prSet presAssocID="{2F75B8B1-734B-44A1-8A9D-35E5470275C8}" presName="CompostProcess" presStyleCnt="0">
        <dgm:presLayoutVars>
          <dgm:dir/>
          <dgm:resizeHandles val="exact"/>
        </dgm:presLayoutVars>
      </dgm:prSet>
      <dgm:spPr/>
    </dgm:pt>
    <dgm:pt modelId="{2937D477-595F-414E-81EA-4FE09D5E9FD6}" type="pres">
      <dgm:prSet presAssocID="{2F75B8B1-734B-44A1-8A9D-35E5470275C8}" presName="arrow" presStyleLbl="bgShp" presStyleIdx="0" presStyleCnt="1" custLinFactNeighborX="-992" custLinFactNeighborY="-6784"/>
      <dgm:spPr/>
    </dgm:pt>
    <dgm:pt modelId="{7CAEC946-256F-4CAB-9F5A-22733D6E6F5D}" type="pres">
      <dgm:prSet presAssocID="{2F75B8B1-734B-44A1-8A9D-35E5470275C8}" presName="linearProcess" presStyleCnt="0"/>
      <dgm:spPr/>
    </dgm:pt>
    <dgm:pt modelId="{BD3F7CEB-88A3-4F60-AAAA-382A24107268}" type="pres">
      <dgm:prSet presAssocID="{8BD154AA-45CA-415C-92ED-36A200D33532}" presName="textNode" presStyleLbl="node1" presStyleIdx="0" presStyleCnt="5" custLinFactX="36734" custLinFactNeighborX="100000" custLinFactNeighborY="-7155">
        <dgm:presLayoutVars>
          <dgm:bulletEnabled val="1"/>
        </dgm:presLayoutVars>
      </dgm:prSet>
      <dgm:spPr/>
      <dgm:t>
        <a:bodyPr/>
        <a:lstStyle/>
        <a:p>
          <a:endParaRPr lang="es-SV"/>
        </a:p>
      </dgm:t>
    </dgm:pt>
    <dgm:pt modelId="{D8E1840F-5978-4CD7-86F3-43BE4F478F4B}" type="pres">
      <dgm:prSet presAssocID="{D0189A20-13B9-419F-B707-FA82DD665D73}" presName="sibTrans" presStyleCnt="0"/>
      <dgm:spPr/>
    </dgm:pt>
    <dgm:pt modelId="{93550629-FB44-4ABD-895D-A75A14468C09}" type="pres">
      <dgm:prSet presAssocID="{C084B9EC-BBB6-450D-AA34-6E134AB339E2}" presName="textNode" presStyleLbl="node1" presStyleIdx="1" presStyleCnt="5" custLinFactX="68111" custLinFactNeighborX="100000" custLinFactNeighborY="-5851">
        <dgm:presLayoutVars>
          <dgm:bulletEnabled val="1"/>
        </dgm:presLayoutVars>
      </dgm:prSet>
      <dgm:spPr/>
      <dgm:t>
        <a:bodyPr/>
        <a:lstStyle/>
        <a:p>
          <a:endParaRPr lang="es-SV"/>
        </a:p>
      </dgm:t>
    </dgm:pt>
    <dgm:pt modelId="{1EDA008E-1182-40C6-9C56-17C864B84FB8}" type="pres">
      <dgm:prSet presAssocID="{9F5E5161-C6EC-46DA-957D-67E74836570A}" presName="sibTrans" presStyleCnt="0"/>
      <dgm:spPr/>
    </dgm:pt>
    <dgm:pt modelId="{7AC91B12-BCE4-4DDD-A928-DABB00E6B12A}" type="pres">
      <dgm:prSet presAssocID="{B6904125-90FE-435E-988E-3F6ED5FFFBE1}" presName="textNode" presStyleLbl="node1" presStyleIdx="2" presStyleCnt="5" custLinFactX="89893" custLinFactNeighborX="100000" custLinFactNeighborY="-532">
        <dgm:presLayoutVars>
          <dgm:bulletEnabled val="1"/>
        </dgm:presLayoutVars>
      </dgm:prSet>
      <dgm:spPr/>
      <dgm:t>
        <a:bodyPr/>
        <a:lstStyle/>
        <a:p>
          <a:endParaRPr lang="es-SV"/>
        </a:p>
      </dgm:t>
    </dgm:pt>
    <dgm:pt modelId="{3E2D1C83-7E77-4847-BAB9-916C57D5B035}" type="pres">
      <dgm:prSet presAssocID="{8E50E560-112F-4B0D-BC58-68433A75AD55}" presName="sibTrans" presStyleCnt="0"/>
      <dgm:spPr/>
    </dgm:pt>
    <dgm:pt modelId="{73DFEA10-1166-4D70-B9A1-A13BA7947B74}" type="pres">
      <dgm:prSet presAssocID="{35DD743C-C90A-4D15-B6E6-0D392957A82F}" presName="textNode" presStyleLbl="node1" presStyleIdx="3" presStyleCnt="5" custScaleX="70620" custScaleY="55074" custLinFactX="-287960" custLinFactNeighborX="-300000" custLinFactNeighborY="99346">
        <dgm:presLayoutVars>
          <dgm:bulletEnabled val="1"/>
        </dgm:presLayoutVars>
      </dgm:prSet>
      <dgm:spPr/>
      <dgm:t>
        <a:bodyPr/>
        <a:lstStyle/>
        <a:p>
          <a:endParaRPr lang="es-ES"/>
        </a:p>
      </dgm:t>
    </dgm:pt>
    <dgm:pt modelId="{E43F41AA-DC2A-4C38-93B2-88C97203B2A5}" type="pres">
      <dgm:prSet presAssocID="{97F89A3C-80BB-4184-9212-5DFA8B791F89}" presName="sibTrans" presStyleCnt="0"/>
      <dgm:spPr/>
    </dgm:pt>
    <dgm:pt modelId="{249BE929-BC9B-4812-935B-948564A90EE4}" type="pres">
      <dgm:prSet presAssocID="{8921550A-7A9A-4158-B246-FCC48F5527B3}" presName="textNode" presStyleLbl="node1" presStyleIdx="4" presStyleCnt="5" custScaleX="68788" custScaleY="53458" custLinFactX="-289344" custLinFactNeighborX="-300000" custLinFactNeighborY="98538">
        <dgm:presLayoutVars>
          <dgm:bulletEnabled val="1"/>
        </dgm:presLayoutVars>
      </dgm:prSet>
      <dgm:spPr/>
      <dgm:t>
        <a:bodyPr/>
        <a:lstStyle/>
        <a:p>
          <a:endParaRPr lang="es-ES"/>
        </a:p>
      </dgm:t>
    </dgm:pt>
  </dgm:ptLst>
  <dgm:cxnLst>
    <dgm:cxn modelId="{C0C09BD5-4718-4E97-99EE-2DAA9E6B13E1}" type="presOf" srcId="{8BD154AA-45CA-415C-92ED-36A200D33532}" destId="{BD3F7CEB-88A3-4F60-AAAA-382A24107268}" srcOrd="0" destOrd="0" presId="urn:microsoft.com/office/officeart/2005/8/layout/hProcess9"/>
    <dgm:cxn modelId="{F54E7A2E-0B9B-4AE4-AF18-CDB268C852B0}" srcId="{2F75B8B1-734B-44A1-8A9D-35E5470275C8}" destId="{8921550A-7A9A-4158-B246-FCC48F5527B3}" srcOrd="4" destOrd="0" parTransId="{1E8D9A40-EA57-40A2-8C57-40392DE3EB7E}" sibTransId="{0ACD53F7-86CB-4E75-BEDC-E53569D277C5}"/>
    <dgm:cxn modelId="{4278AF01-DE13-4528-92F8-250F23EB6EFB}" srcId="{2F75B8B1-734B-44A1-8A9D-35E5470275C8}" destId="{C084B9EC-BBB6-450D-AA34-6E134AB339E2}" srcOrd="1" destOrd="0" parTransId="{4EA2FAF5-A419-4BBA-9AFF-F14536CDCB37}" sibTransId="{9F5E5161-C6EC-46DA-957D-67E74836570A}"/>
    <dgm:cxn modelId="{12EC2B62-DA9D-4E16-80AC-77619390EB01}" type="presOf" srcId="{C084B9EC-BBB6-450D-AA34-6E134AB339E2}" destId="{93550629-FB44-4ABD-895D-A75A14468C09}" srcOrd="0" destOrd="0" presId="urn:microsoft.com/office/officeart/2005/8/layout/hProcess9"/>
    <dgm:cxn modelId="{7121C828-BD08-4A56-AAFD-0D077A4F6565}" srcId="{2F75B8B1-734B-44A1-8A9D-35E5470275C8}" destId="{B6904125-90FE-435E-988E-3F6ED5FFFBE1}" srcOrd="2" destOrd="0" parTransId="{B2E33B7C-B601-4999-804C-F9770DE88F4E}" sibTransId="{8E50E560-112F-4B0D-BC58-68433A75AD55}"/>
    <dgm:cxn modelId="{B26B7310-52C8-44A3-8191-3DEB5EBF61B4}" type="presOf" srcId="{B6904125-90FE-435E-988E-3F6ED5FFFBE1}" destId="{7AC91B12-BCE4-4DDD-A928-DABB00E6B12A}" srcOrd="0" destOrd="0" presId="urn:microsoft.com/office/officeart/2005/8/layout/hProcess9"/>
    <dgm:cxn modelId="{A55CC7A0-BDC6-4F57-BD71-82815069B4AF}" type="presOf" srcId="{8921550A-7A9A-4158-B246-FCC48F5527B3}" destId="{249BE929-BC9B-4812-935B-948564A90EE4}" srcOrd="0" destOrd="0" presId="urn:microsoft.com/office/officeart/2005/8/layout/hProcess9"/>
    <dgm:cxn modelId="{8F41D667-CCB6-4D96-BA53-ED43D5774995}" type="presOf" srcId="{2F75B8B1-734B-44A1-8A9D-35E5470275C8}" destId="{734E8871-A7D9-4EA4-9486-5B873ABEB36F}" srcOrd="0" destOrd="0" presId="urn:microsoft.com/office/officeart/2005/8/layout/hProcess9"/>
    <dgm:cxn modelId="{99297AA8-ED4A-4B5B-BDEE-04271DD5EDA3}" type="presOf" srcId="{35DD743C-C90A-4D15-B6E6-0D392957A82F}" destId="{73DFEA10-1166-4D70-B9A1-A13BA7947B74}" srcOrd="0" destOrd="0" presId="urn:microsoft.com/office/officeart/2005/8/layout/hProcess9"/>
    <dgm:cxn modelId="{80B6CC29-91A6-4B49-9AD6-7827F728E61E}" srcId="{2F75B8B1-734B-44A1-8A9D-35E5470275C8}" destId="{35DD743C-C90A-4D15-B6E6-0D392957A82F}" srcOrd="3" destOrd="0" parTransId="{AA174AFD-6135-4DC7-AFA3-82A3B5231063}" sibTransId="{97F89A3C-80BB-4184-9212-5DFA8B791F89}"/>
    <dgm:cxn modelId="{D0CBAF68-D180-4881-A9EE-5DD5B142F1C4}" srcId="{2F75B8B1-734B-44A1-8A9D-35E5470275C8}" destId="{8BD154AA-45CA-415C-92ED-36A200D33532}" srcOrd="0" destOrd="0" parTransId="{070B5BBB-E3D2-4C46-AE47-3ABDAB0DE216}" sibTransId="{D0189A20-13B9-419F-B707-FA82DD665D73}"/>
    <dgm:cxn modelId="{752D12EF-51B3-4DA8-9F1B-0E3863FD4B02}" type="presParOf" srcId="{734E8871-A7D9-4EA4-9486-5B873ABEB36F}" destId="{2937D477-595F-414E-81EA-4FE09D5E9FD6}" srcOrd="0" destOrd="0" presId="urn:microsoft.com/office/officeart/2005/8/layout/hProcess9"/>
    <dgm:cxn modelId="{3618CBBE-4BDA-40CC-AA7D-CFF155357708}" type="presParOf" srcId="{734E8871-A7D9-4EA4-9486-5B873ABEB36F}" destId="{7CAEC946-256F-4CAB-9F5A-22733D6E6F5D}" srcOrd="1" destOrd="0" presId="urn:microsoft.com/office/officeart/2005/8/layout/hProcess9"/>
    <dgm:cxn modelId="{AED6D1A6-CE35-4B47-85B3-CF2D6D249AF8}" type="presParOf" srcId="{7CAEC946-256F-4CAB-9F5A-22733D6E6F5D}" destId="{BD3F7CEB-88A3-4F60-AAAA-382A24107268}" srcOrd="0" destOrd="0" presId="urn:microsoft.com/office/officeart/2005/8/layout/hProcess9"/>
    <dgm:cxn modelId="{1D8BE691-512E-4BF4-A447-EC75018335D7}" type="presParOf" srcId="{7CAEC946-256F-4CAB-9F5A-22733D6E6F5D}" destId="{D8E1840F-5978-4CD7-86F3-43BE4F478F4B}" srcOrd="1" destOrd="0" presId="urn:microsoft.com/office/officeart/2005/8/layout/hProcess9"/>
    <dgm:cxn modelId="{D86AC499-6667-4ADF-AFC3-5A4A35F7D64B}" type="presParOf" srcId="{7CAEC946-256F-4CAB-9F5A-22733D6E6F5D}" destId="{93550629-FB44-4ABD-895D-A75A14468C09}" srcOrd="2" destOrd="0" presId="urn:microsoft.com/office/officeart/2005/8/layout/hProcess9"/>
    <dgm:cxn modelId="{419C4EA9-1BF2-4D86-B5CD-C4C7023A06B9}" type="presParOf" srcId="{7CAEC946-256F-4CAB-9F5A-22733D6E6F5D}" destId="{1EDA008E-1182-40C6-9C56-17C864B84FB8}" srcOrd="3" destOrd="0" presId="urn:microsoft.com/office/officeart/2005/8/layout/hProcess9"/>
    <dgm:cxn modelId="{72CC9759-08F6-4B52-8496-EF8F7265D1FC}" type="presParOf" srcId="{7CAEC946-256F-4CAB-9F5A-22733D6E6F5D}" destId="{7AC91B12-BCE4-4DDD-A928-DABB00E6B12A}" srcOrd="4" destOrd="0" presId="urn:microsoft.com/office/officeart/2005/8/layout/hProcess9"/>
    <dgm:cxn modelId="{9ED68F61-ACF4-443B-A213-2431E1D5E3A1}" type="presParOf" srcId="{7CAEC946-256F-4CAB-9F5A-22733D6E6F5D}" destId="{3E2D1C83-7E77-4847-BAB9-916C57D5B035}" srcOrd="5" destOrd="0" presId="urn:microsoft.com/office/officeart/2005/8/layout/hProcess9"/>
    <dgm:cxn modelId="{45EF1324-D07C-4577-BE7C-3F8BDCB1D5E9}" type="presParOf" srcId="{7CAEC946-256F-4CAB-9F5A-22733D6E6F5D}" destId="{73DFEA10-1166-4D70-B9A1-A13BA7947B74}" srcOrd="6" destOrd="0" presId="urn:microsoft.com/office/officeart/2005/8/layout/hProcess9"/>
    <dgm:cxn modelId="{1723EA7D-DCC7-4956-9A46-E5510410F245}" type="presParOf" srcId="{7CAEC946-256F-4CAB-9F5A-22733D6E6F5D}" destId="{E43F41AA-DC2A-4C38-93B2-88C97203B2A5}" srcOrd="7" destOrd="0" presId="urn:microsoft.com/office/officeart/2005/8/layout/hProcess9"/>
    <dgm:cxn modelId="{9B2370C1-A8B5-4134-8325-0D73BBE5BD74}" type="presParOf" srcId="{7CAEC946-256F-4CAB-9F5A-22733D6E6F5D}" destId="{249BE929-BC9B-4812-935B-948564A90EE4}" srcOrd="8"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A9AB36B-E532-49AA-AC4E-872263FEDAEC}"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s-SV"/>
        </a:p>
      </dgm:t>
    </dgm:pt>
    <dgm:pt modelId="{7F68C035-8025-4973-B58E-ED120BE8E232}">
      <dgm:prSet phldrT="[Texto]" custT="1"/>
      <dgm:spPr/>
      <dgm:t>
        <a:bodyPr/>
        <a:lstStyle/>
        <a:p>
          <a:r>
            <a:rPr lang="es-ES_tradnl" sz="1200" b="1" dirty="0" smtClean="0">
              <a:solidFill>
                <a:schemeClr val="accent1">
                  <a:lumMod val="50000"/>
                </a:schemeClr>
              </a:solidFill>
              <a:latin typeface="Verdana" pitchFamily="34" charset="0"/>
            </a:rPr>
            <a:t>PLAN</a:t>
          </a:r>
        </a:p>
        <a:p>
          <a:r>
            <a:rPr lang="es-ES_tradnl" sz="1200" b="1" dirty="0" smtClean="0">
              <a:solidFill>
                <a:schemeClr val="accent1">
                  <a:lumMod val="50000"/>
                </a:schemeClr>
              </a:solidFill>
              <a:latin typeface="Verdana" pitchFamily="34" charset="0"/>
            </a:rPr>
            <a:t>SEGUIMIENTO DENUNCIAS DE TERCEROS (SDT)</a:t>
          </a:r>
          <a:endParaRPr lang="es-SV" sz="1200" b="1" dirty="0">
            <a:solidFill>
              <a:schemeClr val="accent1">
                <a:lumMod val="50000"/>
              </a:schemeClr>
            </a:solidFill>
            <a:latin typeface="Verdana" pitchFamily="34" charset="0"/>
          </a:endParaRPr>
        </a:p>
      </dgm:t>
    </dgm:pt>
    <dgm:pt modelId="{162DD5DF-CF4A-4F7D-8D44-FD4C170FDBD5}" type="parTrans" cxnId="{F0E99D4F-CBB5-498B-8063-440660E28509}">
      <dgm:prSet/>
      <dgm:spPr/>
      <dgm:t>
        <a:bodyPr/>
        <a:lstStyle/>
        <a:p>
          <a:endParaRPr lang="es-SV"/>
        </a:p>
      </dgm:t>
    </dgm:pt>
    <dgm:pt modelId="{34F67EBB-86C2-47A7-A34A-3D2CF76791F9}" type="sibTrans" cxnId="{F0E99D4F-CBB5-498B-8063-440660E28509}">
      <dgm:prSet/>
      <dgm:spPr/>
      <dgm:t>
        <a:bodyPr/>
        <a:lstStyle/>
        <a:p>
          <a:endParaRPr lang="es-SV" dirty="0"/>
        </a:p>
      </dgm:t>
    </dgm:pt>
    <dgm:pt modelId="{5C947F02-3C56-4527-B624-783E24557BF4}">
      <dgm:prSet phldrT="[Texto]" custT="1"/>
      <dgm:spPr/>
      <dgm:t>
        <a:bodyPr/>
        <a:lstStyle/>
        <a:p>
          <a:r>
            <a:rPr lang="es-ES_tradnl" sz="1200" b="1" dirty="0" smtClean="0">
              <a:solidFill>
                <a:schemeClr val="accent1">
                  <a:lumMod val="50000"/>
                </a:schemeClr>
              </a:solidFill>
              <a:latin typeface="Verdana" pitchFamily="34" charset="0"/>
            </a:rPr>
            <a:t>PLAN</a:t>
          </a:r>
        </a:p>
        <a:p>
          <a:r>
            <a:rPr lang="es-ES_tradnl" sz="1200" b="1" dirty="0" smtClean="0">
              <a:solidFill>
                <a:schemeClr val="accent1">
                  <a:lumMod val="50000"/>
                </a:schemeClr>
              </a:solidFill>
              <a:latin typeface="Verdana" pitchFamily="34" charset="0"/>
            </a:rPr>
            <a:t>VERIFICACIÓN DE EMISION Y ENTREGA DE DOCUMENTOS (PUNTO FIJO)(VED)</a:t>
          </a:r>
        </a:p>
      </dgm:t>
    </dgm:pt>
    <dgm:pt modelId="{27F39DE9-BFE0-4238-B533-251DB60B7C2E}" type="parTrans" cxnId="{5F5F83C2-A3F5-4209-8F77-196886365AD1}">
      <dgm:prSet/>
      <dgm:spPr/>
      <dgm:t>
        <a:bodyPr/>
        <a:lstStyle/>
        <a:p>
          <a:endParaRPr lang="es-SV"/>
        </a:p>
      </dgm:t>
    </dgm:pt>
    <dgm:pt modelId="{3A8D2F09-3D0F-4316-A278-7591288BB0A4}" type="sibTrans" cxnId="{5F5F83C2-A3F5-4209-8F77-196886365AD1}">
      <dgm:prSet/>
      <dgm:spPr/>
      <dgm:t>
        <a:bodyPr/>
        <a:lstStyle/>
        <a:p>
          <a:endParaRPr lang="es-SV" dirty="0"/>
        </a:p>
      </dgm:t>
    </dgm:pt>
    <dgm:pt modelId="{A45621BF-F566-41F5-88FC-3867736F4BC5}">
      <dgm:prSet phldrT="[Texto]" custT="1"/>
      <dgm:spPr/>
      <dgm:t>
        <a:bodyPr/>
        <a:lstStyle/>
        <a:p>
          <a:r>
            <a:rPr lang="es-ES" sz="1200" b="1" dirty="0" smtClean="0">
              <a:solidFill>
                <a:schemeClr val="accent1">
                  <a:lumMod val="50000"/>
                </a:schemeClr>
              </a:solidFill>
              <a:latin typeface="Verdana" pitchFamily="34" charset="0"/>
            </a:rPr>
            <a:t>PLAN</a:t>
          </a:r>
        </a:p>
        <a:p>
          <a:r>
            <a:rPr lang="es-ES" sz="1200" b="1" dirty="0" smtClean="0">
              <a:solidFill>
                <a:schemeClr val="accent1">
                  <a:lumMod val="50000"/>
                </a:schemeClr>
              </a:solidFill>
              <a:latin typeface="Verdana" pitchFamily="34" charset="0"/>
            </a:rPr>
            <a:t>DIFERENCIA RETENCIONES IVA (DRI)</a:t>
          </a:r>
          <a:endParaRPr lang="es-SV" sz="1200" dirty="0">
            <a:solidFill>
              <a:schemeClr val="accent1">
                <a:lumMod val="50000"/>
              </a:schemeClr>
            </a:solidFill>
            <a:latin typeface="Verdana" pitchFamily="34" charset="0"/>
          </a:endParaRPr>
        </a:p>
      </dgm:t>
    </dgm:pt>
    <dgm:pt modelId="{C90B8A43-3A4E-476A-B1FA-9FF1EBFFB83E}" type="parTrans" cxnId="{05B294FD-9113-4718-997C-89C70C288056}">
      <dgm:prSet/>
      <dgm:spPr/>
      <dgm:t>
        <a:bodyPr/>
        <a:lstStyle/>
        <a:p>
          <a:endParaRPr lang="es-SV"/>
        </a:p>
      </dgm:t>
    </dgm:pt>
    <dgm:pt modelId="{555FD15E-C8D1-461D-8EC0-B5FCCA2479BF}" type="sibTrans" cxnId="{05B294FD-9113-4718-997C-89C70C288056}">
      <dgm:prSet/>
      <dgm:spPr/>
      <dgm:t>
        <a:bodyPr/>
        <a:lstStyle/>
        <a:p>
          <a:endParaRPr lang="es-SV" dirty="0"/>
        </a:p>
      </dgm:t>
    </dgm:pt>
    <dgm:pt modelId="{B2458BC5-F4E1-4A12-A3CF-03E5C12380CF}">
      <dgm:prSet phldrT="[Texto]" custT="1"/>
      <dgm:spPr/>
      <dgm:t>
        <a:bodyPr/>
        <a:lstStyle/>
        <a:p>
          <a:r>
            <a:rPr lang="es-ES" sz="1200" b="1" dirty="0" smtClean="0">
              <a:solidFill>
                <a:schemeClr val="accent1">
                  <a:lumMod val="50000"/>
                </a:schemeClr>
              </a:solidFill>
              <a:latin typeface="Verdana" pitchFamily="34" charset="0"/>
            </a:rPr>
            <a:t>PLAN DIFERENCIA RETENCIONES RENTA (DRE)</a:t>
          </a:r>
        </a:p>
        <a:p>
          <a:endParaRPr lang="es-SV" sz="1400" dirty="0"/>
        </a:p>
      </dgm:t>
    </dgm:pt>
    <dgm:pt modelId="{AD41A01B-5B40-409B-9E75-1B1C0564D8E4}" type="parTrans" cxnId="{92043018-874D-4A86-917B-7B5D46866DB8}">
      <dgm:prSet/>
      <dgm:spPr/>
      <dgm:t>
        <a:bodyPr/>
        <a:lstStyle/>
        <a:p>
          <a:endParaRPr lang="es-SV"/>
        </a:p>
      </dgm:t>
    </dgm:pt>
    <dgm:pt modelId="{DF9032A2-7658-4033-AA9F-9981D5EFCE19}" type="sibTrans" cxnId="{92043018-874D-4A86-917B-7B5D46866DB8}">
      <dgm:prSet/>
      <dgm:spPr/>
      <dgm:t>
        <a:bodyPr/>
        <a:lstStyle/>
        <a:p>
          <a:endParaRPr lang="es-SV" dirty="0"/>
        </a:p>
      </dgm:t>
    </dgm:pt>
    <dgm:pt modelId="{62C35D84-9934-4B32-AC15-121180ED929C}">
      <dgm:prSet phldrT="[Texto]" custT="1"/>
      <dgm:spPr/>
      <dgm:t>
        <a:bodyPr/>
        <a:lstStyle/>
        <a:p>
          <a:r>
            <a:rPr lang="es-ES" sz="1200" b="1" dirty="0" smtClean="0">
              <a:solidFill>
                <a:schemeClr val="accent1">
                  <a:lumMod val="50000"/>
                </a:schemeClr>
              </a:solidFill>
              <a:latin typeface="Verdana" pitchFamily="34" charset="0"/>
            </a:rPr>
            <a:t>PLAN BLOQUEO DE NIT</a:t>
          </a:r>
          <a:endParaRPr lang="es-SV" sz="1200" b="1" dirty="0"/>
        </a:p>
      </dgm:t>
    </dgm:pt>
    <dgm:pt modelId="{01606C48-CFCD-456A-A788-175E1803BA70}" type="parTrans" cxnId="{5B38C38F-43FF-458B-A150-360B8E728F6E}">
      <dgm:prSet/>
      <dgm:spPr/>
      <dgm:t>
        <a:bodyPr/>
        <a:lstStyle/>
        <a:p>
          <a:endParaRPr lang="es-SV"/>
        </a:p>
      </dgm:t>
    </dgm:pt>
    <dgm:pt modelId="{605E39D3-430F-4BA6-A398-79FB5EED4E86}" type="sibTrans" cxnId="{5B38C38F-43FF-458B-A150-360B8E728F6E}">
      <dgm:prSet/>
      <dgm:spPr/>
      <dgm:t>
        <a:bodyPr/>
        <a:lstStyle/>
        <a:p>
          <a:endParaRPr lang="es-SV" dirty="0"/>
        </a:p>
      </dgm:t>
    </dgm:pt>
    <dgm:pt modelId="{A9968CBB-E690-4F23-84D3-3730554C1E2F}" type="pres">
      <dgm:prSet presAssocID="{EA9AB36B-E532-49AA-AC4E-872263FEDAEC}" presName="cycle" presStyleCnt="0">
        <dgm:presLayoutVars>
          <dgm:dir/>
          <dgm:resizeHandles val="exact"/>
        </dgm:presLayoutVars>
      </dgm:prSet>
      <dgm:spPr/>
      <dgm:t>
        <a:bodyPr/>
        <a:lstStyle/>
        <a:p>
          <a:endParaRPr lang="es-SV"/>
        </a:p>
      </dgm:t>
    </dgm:pt>
    <dgm:pt modelId="{81D0A8B0-8DC7-43E9-8B4A-2D3005AC16C8}" type="pres">
      <dgm:prSet presAssocID="{7F68C035-8025-4973-B58E-ED120BE8E232}" presName="dummy" presStyleCnt="0"/>
      <dgm:spPr/>
    </dgm:pt>
    <dgm:pt modelId="{988B9CD6-1507-4DA3-9FAC-C97C1228A3A8}" type="pres">
      <dgm:prSet presAssocID="{7F68C035-8025-4973-B58E-ED120BE8E232}" presName="node" presStyleLbl="revTx" presStyleIdx="0" presStyleCnt="5">
        <dgm:presLayoutVars>
          <dgm:bulletEnabled val="1"/>
        </dgm:presLayoutVars>
      </dgm:prSet>
      <dgm:spPr/>
      <dgm:t>
        <a:bodyPr/>
        <a:lstStyle/>
        <a:p>
          <a:endParaRPr lang="es-SV"/>
        </a:p>
      </dgm:t>
    </dgm:pt>
    <dgm:pt modelId="{98667B78-09A5-42A0-9CFE-DD4FD039FC7E}" type="pres">
      <dgm:prSet presAssocID="{34F67EBB-86C2-47A7-A34A-3D2CF76791F9}" presName="sibTrans" presStyleLbl="node1" presStyleIdx="0" presStyleCnt="5" custLinFactNeighborX="5925" custLinFactNeighborY="-1757"/>
      <dgm:spPr/>
      <dgm:t>
        <a:bodyPr/>
        <a:lstStyle/>
        <a:p>
          <a:endParaRPr lang="es-SV"/>
        </a:p>
      </dgm:t>
    </dgm:pt>
    <dgm:pt modelId="{A3B51542-106A-4B59-A16E-20AF7339E9E3}" type="pres">
      <dgm:prSet presAssocID="{62C35D84-9934-4B32-AC15-121180ED929C}" presName="dummy" presStyleCnt="0"/>
      <dgm:spPr/>
    </dgm:pt>
    <dgm:pt modelId="{85EE3B04-7BF7-42C8-8625-0C8ACC440B11}" type="pres">
      <dgm:prSet presAssocID="{62C35D84-9934-4B32-AC15-121180ED929C}" presName="node" presStyleLbl="revTx" presStyleIdx="1" presStyleCnt="5" custRadScaleRad="98042" custRadScaleInc="-14765">
        <dgm:presLayoutVars>
          <dgm:bulletEnabled val="1"/>
        </dgm:presLayoutVars>
      </dgm:prSet>
      <dgm:spPr/>
      <dgm:t>
        <a:bodyPr/>
        <a:lstStyle/>
        <a:p>
          <a:endParaRPr lang="es-SV"/>
        </a:p>
      </dgm:t>
    </dgm:pt>
    <dgm:pt modelId="{856245E6-4A03-4E0D-8475-1039C9386023}" type="pres">
      <dgm:prSet presAssocID="{605E39D3-430F-4BA6-A398-79FB5EED4E86}" presName="sibTrans" presStyleLbl="node1" presStyleIdx="1" presStyleCnt="5" custAng="0" custLinFactNeighborX="3616" custLinFactNeighborY="526"/>
      <dgm:spPr/>
      <dgm:t>
        <a:bodyPr/>
        <a:lstStyle/>
        <a:p>
          <a:endParaRPr lang="es-SV"/>
        </a:p>
      </dgm:t>
    </dgm:pt>
    <dgm:pt modelId="{FACEA8CA-B08A-4DE4-B8EB-AD5AA12470C7}" type="pres">
      <dgm:prSet presAssocID="{5C947F02-3C56-4527-B624-783E24557BF4}" presName="dummy" presStyleCnt="0"/>
      <dgm:spPr/>
    </dgm:pt>
    <dgm:pt modelId="{1A725519-43B3-4C09-9C84-D5847753C562}" type="pres">
      <dgm:prSet presAssocID="{5C947F02-3C56-4527-B624-783E24557BF4}" presName="node" presStyleLbl="revTx" presStyleIdx="2" presStyleCnt="5" custScaleX="121669" custRadScaleRad="86198" custRadScaleInc="-10540">
        <dgm:presLayoutVars>
          <dgm:bulletEnabled val="1"/>
        </dgm:presLayoutVars>
      </dgm:prSet>
      <dgm:spPr/>
      <dgm:t>
        <a:bodyPr/>
        <a:lstStyle/>
        <a:p>
          <a:endParaRPr lang="es-SV"/>
        </a:p>
      </dgm:t>
    </dgm:pt>
    <dgm:pt modelId="{AAED5B52-2ABC-40BC-A8CD-5A4985400352}" type="pres">
      <dgm:prSet presAssocID="{3A8D2F09-3D0F-4316-A278-7591288BB0A4}" presName="sibTrans" presStyleLbl="node1" presStyleIdx="2" presStyleCnt="5"/>
      <dgm:spPr/>
      <dgm:t>
        <a:bodyPr/>
        <a:lstStyle/>
        <a:p>
          <a:endParaRPr lang="es-SV"/>
        </a:p>
      </dgm:t>
    </dgm:pt>
    <dgm:pt modelId="{1D1015EC-65EA-4F3E-A8AC-81EB0C7A1E62}" type="pres">
      <dgm:prSet presAssocID="{A45621BF-F566-41F5-88FC-3867736F4BC5}" presName="dummy" presStyleCnt="0"/>
      <dgm:spPr/>
    </dgm:pt>
    <dgm:pt modelId="{1EE1793A-7479-4DD2-AC53-36758ABFE675}" type="pres">
      <dgm:prSet presAssocID="{A45621BF-F566-41F5-88FC-3867736F4BC5}" presName="node" presStyleLbl="revTx" presStyleIdx="3" presStyleCnt="5" custScaleX="134780" custScaleY="82375">
        <dgm:presLayoutVars>
          <dgm:bulletEnabled val="1"/>
        </dgm:presLayoutVars>
      </dgm:prSet>
      <dgm:spPr/>
      <dgm:t>
        <a:bodyPr/>
        <a:lstStyle/>
        <a:p>
          <a:endParaRPr lang="es-SV"/>
        </a:p>
      </dgm:t>
    </dgm:pt>
    <dgm:pt modelId="{F956CC0A-0B25-4B2A-9199-10CA8DE96EAA}" type="pres">
      <dgm:prSet presAssocID="{555FD15E-C8D1-461D-8EC0-B5FCCA2479BF}" presName="sibTrans" presStyleLbl="node1" presStyleIdx="3" presStyleCnt="5" custLinFactNeighborX="3889" custLinFactNeighborY="-1578"/>
      <dgm:spPr/>
      <dgm:t>
        <a:bodyPr/>
        <a:lstStyle/>
        <a:p>
          <a:endParaRPr lang="es-SV"/>
        </a:p>
      </dgm:t>
    </dgm:pt>
    <dgm:pt modelId="{AAB3902F-27D7-4838-8C49-58140B24560C}" type="pres">
      <dgm:prSet presAssocID="{B2458BC5-F4E1-4A12-A3CF-03E5C12380CF}" presName="dummy" presStyleCnt="0"/>
      <dgm:spPr/>
    </dgm:pt>
    <dgm:pt modelId="{22736FBE-D8DF-4A12-A9FA-3E73807CCFB5}" type="pres">
      <dgm:prSet presAssocID="{B2458BC5-F4E1-4A12-A3CF-03E5C12380CF}" presName="node" presStyleLbl="revTx" presStyleIdx="4" presStyleCnt="5" custScaleY="64746" custRadScaleRad="95316" custRadScaleInc="-8638">
        <dgm:presLayoutVars>
          <dgm:bulletEnabled val="1"/>
        </dgm:presLayoutVars>
      </dgm:prSet>
      <dgm:spPr/>
      <dgm:t>
        <a:bodyPr/>
        <a:lstStyle/>
        <a:p>
          <a:endParaRPr lang="es-SV"/>
        </a:p>
      </dgm:t>
    </dgm:pt>
    <dgm:pt modelId="{CF9E68A9-4607-487D-A20C-31BC933266C3}" type="pres">
      <dgm:prSet presAssocID="{DF9032A2-7658-4033-AA9F-9981D5EFCE19}" presName="sibTrans" presStyleLbl="node1" presStyleIdx="4" presStyleCnt="5"/>
      <dgm:spPr/>
      <dgm:t>
        <a:bodyPr/>
        <a:lstStyle/>
        <a:p>
          <a:endParaRPr lang="es-SV"/>
        </a:p>
      </dgm:t>
    </dgm:pt>
  </dgm:ptLst>
  <dgm:cxnLst>
    <dgm:cxn modelId="{92043018-874D-4A86-917B-7B5D46866DB8}" srcId="{EA9AB36B-E532-49AA-AC4E-872263FEDAEC}" destId="{B2458BC5-F4E1-4A12-A3CF-03E5C12380CF}" srcOrd="4" destOrd="0" parTransId="{AD41A01B-5B40-409B-9E75-1B1C0564D8E4}" sibTransId="{DF9032A2-7658-4033-AA9F-9981D5EFCE19}"/>
    <dgm:cxn modelId="{5B38C38F-43FF-458B-A150-360B8E728F6E}" srcId="{EA9AB36B-E532-49AA-AC4E-872263FEDAEC}" destId="{62C35D84-9934-4B32-AC15-121180ED929C}" srcOrd="1" destOrd="0" parTransId="{01606C48-CFCD-456A-A788-175E1803BA70}" sibTransId="{605E39D3-430F-4BA6-A398-79FB5EED4E86}"/>
    <dgm:cxn modelId="{F0E99D4F-CBB5-498B-8063-440660E28509}" srcId="{EA9AB36B-E532-49AA-AC4E-872263FEDAEC}" destId="{7F68C035-8025-4973-B58E-ED120BE8E232}" srcOrd="0" destOrd="0" parTransId="{162DD5DF-CF4A-4F7D-8D44-FD4C170FDBD5}" sibTransId="{34F67EBB-86C2-47A7-A34A-3D2CF76791F9}"/>
    <dgm:cxn modelId="{DF31C0C7-8A1D-4900-93FF-2EA69A65C933}" type="presOf" srcId="{34F67EBB-86C2-47A7-A34A-3D2CF76791F9}" destId="{98667B78-09A5-42A0-9CFE-DD4FD039FC7E}" srcOrd="0" destOrd="0" presId="urn:microsoft.com/office/officeart/2005/8/layout/cycle1"/>
    <dgm:cxn modelId="{18D0165C-A808-4100-8AE3-AA707A154800}" type="presOf" srcId="{A45621BF-F566-41F5-88FC-3867736F4BC5}" destId="{1EE1793A-7479-4DD2-AC53-36758ABFE675}" srcOrd="0" destOrd="0" presId="urn:microsoft.com/office/officeart/2005/8/layout/cycle1"/>
    <dgm:cxn modelId="{8125E337-04D0-4333-9262-F4D2BE7400B4}" type="presOf" srcId="{B2458BC5-F4E1-4A12-A3CF-03E5C12380CF}" destId="{22736FBE-D8DF-4A12-A9FA-3E73807CCFB5}" srcOrd="0" destOrd="0" presId="urn:microsoft.com/office/officeart/2005/8/layout/cycle1"/>
    <dgm:cxn modelId="{6F02935E-849B-4B94-BD64-5077B3B3F175}" type="presOf" srcId="{DF9032A2-7658-4033-AA9F-9981D5EFCE19}" destId="{CF9E68A9-4607-487D-A20C-31BC933266C3}" srcOrd="0" destOrd="0" presId="urn:microsoft.com/office/officeart/2005/8/layout/cycle1"/>
    <dgm:cxn modelId="{ABA6EA6E-64EE-4901-B764-2FEFACB6E9D7}" type="presOf" srcId="{555FD15E-C8D1-461D-8EC0-B5FCCA2479BF}" destId="{F956CC0A-0B25-4B2A-9199-10CA8DE96EAA}" srcOrd="0" destOrd="0" presId="urn:microsoft.com/office/officeart/2005/8/layout/cycle1"/>
    <dgm:cxn modelId="{05B294FD-9113-4718-997C-89C70C288056}" srcId="{EA9AB36B-E532-49AA-AC4E-872263FEDAEC}" destId="{A45621BF-F566-41F5-88FC-3867736F4BC5}" srcOrd="3" destOrd="0" parTransId="{C90B8A43-3A4E-476A-B1FA-9FF1EBFFB83E}" sibTransId="{555FD15E-C8D1-461D-8EC0-B5FCCA2479BF}"/>
    <dgm:cxn modelId="{5F5F83C2-A3F5-4209-8F77-196886365AD1}" srcId="{EA9AB36B-E532-49AA-AC4E-872263FEDAEC}" destId="{5C947F02-3C56-4527-B624-783E24557BF4}" srcOrd="2" destOrd="0" parTransId="{27F39DE9-BFE0-4238-B533-251DB60B7C2E}" sibTransId="{3A8D2F09-3D0F-4316-A278-7591288BB0A4}"/>
    <dgm:cxn modelId="{ECDF5E92-6438-436B-81B0-8040D2BB0F3B}" type="presOf" srcId="{605E39D3-430F-4BA6-A398-79FB5EED4E86}" destId="{856245E6-4A03-4E0D-8475-1039C9386023}" srcOrd="0" destOrd="0" presId="urn:microsoft.com/office/officeart/2005/8/layout/cycle1"/>
    <dgm:cxn modelId="{CAD94EBC-BD49-4537-96A7-0FA919545833}" type="presOf" srcId="{62C35D84-9934-4B32-AC15-121180ED929C}" destId="{85EE3B04-7BF7-42C8-8625-0C8ACC440B11}" srcOrd="0" destOrd="0" presId="urn:microsoft.com/office/officeart/2005/8/layout/cycle1"/>
    <dgm:cxn modelId="{9C9C4471-C2A8-4BAE-88EF-50C3A99F3DE8}" type="presOf" srcId="{3A8D2F09-3D0F-4316-A278-7591288BB0A4}" destId="{AAED5B52-2ABC-40BC-A8CD-5A4985400352}" srcOrd="0" destOrd="0" presId="urn:microsoft.com/office/officeart/2005/8/layout/cycle1"/>
    <dgm:cxn modelId="{084248D0-EB29-452E-B421-0FA1D8B81F7A}" type="presOf" srcId="{7F68C035-8025-4973-B58E-ED120BE8E232}" destId="{988B9CD6-1507-4DA3-9FAC-C97C1228A3A8}" srcOrd="0" destOrd="0" presId="urn:microsoft.com/office/officeart/2005/8/layout/cycle1"/>
    <dgm:cxn modelId="{E17CF8FB-7253-41EE-BA23-A2F2151A381E}" type="presOf" srcId="{5C947F02-3C56-4527-B624-783E24557BF4}" destId="{1A725519-43B3-4C09-9C84-D5847753C562}" srcOrd="0" destOrd="0" presId="urn:microsoft.com/office/officeart/2005/8/layout/cycle1"/>
    <dgm:cxn modelId="{933B8066-B0D4-4D67-A9CB-305508C2749A}" type="presOf" srcId="{EA9AB36B-E532-49AA-AC4E-872263FEDAEC}" destId="{A9968CBB-E690-4F23-84D3-3730554C1E2F}" srcOrd="0" destOrd="0" presId="urn:microsoft.com/office/officeart/2005/8/layout/cycle1"/>
    <dgm:cxn modelId="{156CF68A-3FD0-4ACF-B46E-12CACAF2511B}" type="presParOf" srcId="{A9968CBB-E690-4F23-84D3-3730554C1E2F}" destId="{81D0A8B0-8DC7-43E9-8B4A-2D3005AC16C8}" srcOrd="0" destOrd="0" presId="urn:microsoft.com/office/officeart/2005/8/layout/cycle1"/>
    <dgm:cxn modelId="{EAA51F22-EFC2-4065-8CB4-4A68221B24B7}" type="presParOf" srcId="{A9968CBB-E690-4F23-84D3-3730554C1E2F}" destId="{988B9CD6-1507-4DA3-9FAC-C97C1228A3A8}" srcOrd="1" destOrd="0" presId="urn:microsoft.com/office/officeart/2005/8/layout/cycle1"/>
    <dgm:cxn modelId="{233414F1-ADEB-491C-AADD-42A561ABF89A}" type="presParOf" srcId="{A9968CBB-E690-4F23-84D3-3730554C1E2F}" destId="{98667B78-09A5-42A0-9CFE-DD4FD039FC7E}" srcOrd="2" destOrd="0" presId="urn:microsoft.com/office/officeart/2005/8/layout/cycle1"/>
    <dgm:cxn modelId="{6EE7CEE4-DB8B-46D3-9902-667BEFC115D3}" type="presParOf" srcId="{A9968CBB-E690-4F23-84D3-3730554C1E2F}" destId="{A3B51542-106A-4B59-A16E-20AF7339E9E3}" srcOrd="3" destOrd="0" presId="urn:microsoft.com/office/officeart/2005/8/layout/cycle1"/>
    <dgm:cxn modelId="{E044F89C-D19D-4353-94EA-8F0AE14B0AC1}" type="presParOf" srcId="{A9968CBB-E690-4F23-84D3-3730554C1E2F}" destId="{85EE3B04-7BF7-42C8-8625-0C8ACC440B11}" srcOrd="4" destOrd="0" presId="urn:microsoft.com/office/officeart/2005/8/layout/cycle1"/>
    <dgm:cxn modelId="{111B1C28-E44C-4A75-8BB3-01C5107E5088}" type="presParOf" srcId="{A9968CBB-E690-4F23-84D3-3730554C1E2F}" destId="{856245E6-4A03-4E0D-8475-1039C9386023}" srcOrd="5" destOrd="0" presId="urn:microsoft.com/office/officeart/2005/8/layout/cycle1"/>
    <dgm:cxn modelId="{896599D9-1BAA-47E2-938C-63FF8572C43F}" type="presParOf" srcId="{A9968CBB-E690-4F23-84D3-3730554C1E2F}" destId="{FACEA8CA-B08A-4DE4-B8EB-AD5AA12470C7}" srcOrd="6" destOrd="0" presId="urn:microsoft.com/office/officeart/2005/8/layout/cycle1"/>
    <dgm:cxn modelId="{CAEA9849-196B-4982-8195-12C05B824EC4}" type="presParOf" srcId="{A9968CBB-E690-4F23-84D3-3730554C1E2F}" destId="{1A725519-43B3-4C09-9C84-D5847753C562}" srcOrd="7" destOrd="0" presId="urn:microsoft.com/office/officeart/2005/8/layout/cycle1"/>
    <dgm:cxn modelId="{00ECA0FF-A454-4402-9355-0BA4276D4B52}" type="presParOf" srcId="{A9968CBB-E690-4F23-84D3-3730554C1E2F}" destId="{AAED5B52-2ABC-40BC-A8CD-5A4985400352}" srcOrd="8" destOrd="0" presId="urn:microsoft.com/office/officeart/2005/8/layout/cycle1"/>
    <dgm:cxn modelId="{A5366948-3DD9-4D40-B259-D644E3E301C6}" type="presParOf" srcId="{A9968CBB-E690-4F23-84D3-3730554C1E2F}" destId="{1D1015EC-65EA-4F3E-A8AC-81EB0C7A1E62}" srcOrd="9" destOrd="0" presId="urn:microsoft.com/office/officeart/2005/8/layout/cycle1"/>
    <dgm:cxn modelId="{3FD769CC-1B53-473F-9CF7-93BC91A47B4A}" type="presParOf" srcId="{A9968CBB-E690-4F23-84D3-3730554C1E2F}" destId="{1EE1793A-7479-4DD2-AC53-36758ABFE675}" srcOrd="10" destOrd="0" presId="urn:microsoft.com/office/officeart/2005/8/layout/cycle1"/>
    <dgm:cxn modelId="{042E8FAA-3FCF-4CA5-8794-04B959BB8F27}" type="presParOf" srcId="{A9968CBB-E690-4F23-84D3-3730554C1E2F}" destId="{F956CC0A-0B25-4B2A-9199-10CA8DE96EAA}" srcOrd="11" destOrd="0" presId="urn:microsoft.com/office/officeart/2005/8/layout/cycle1"/>
    <dgm:cxn modelId="{8953B8B8-2D63-4B51-8CB8-C5BAB042D006}" type="presParOf" srcId="{A9968CBB-E690-4F23-84D3-3730554C1E2F}" destId="{AAB3902F-27D7-4838-8C49-58140B24560C}" srcOrd="12" destOrd="0" presId="urn:microsoft.com/office/officeart/2005/8/layout/cycle1"/>
    <dgm:cxn modelId="{2CD93830-83F6-40AC-B59F-32B44D019F94}" type="presParOf" srcId="{A9968CBB-E690-4F23-84D3-3730554C1E2F}" destId="{22736FBE-D8DF-4A12-A9FA-3E73807CCFB5}" srcOrd="13" destOrd="0" presId="urn:microsoft.com/office/officeart/2005/8/layout/cycle1"/>
    <dgm:cxn modelId="{6614C381-4813-4C4A-8687-2137692544F7}" type="presParOf" srcId="{A9968CBB-E690-4F23-84D3-3730554C1E2F}" destId="{CF9E68A9-4607-487D-A20C-31BC933266C3}" srcOrd="14" destOrd="0" presId="urn:microsoft.com/office/officeart/2005/8/layout/cycle1"/>
  </dgm:cxnLst>
  <dgm:bg>
    <a:solidFill>
      <a:schemeClr val="bg1"/>
    </a:solidFill>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D5D340B-15B7-470F-BC14-3A5D9AB1D3E9}" type="doc">
      <dgm:prSet loTypeId="urn:microsoft.com/office/officeart/2005/8/layout/arrow3" loCatId="relationship" qsTypeId="urn:microsoft.com/office/officeart/2005/8/quickstyle/simple1" qsCatId="simple" csTypeId="urn:microsoft.com/office/officeart/2005/8/colors/accent1_2" csCatId="accent1" phldr="1"/>
      <dgm:spPr/>
      <dgm:t>
        <a:bodyPr/>
        <a:lstStyle/>
        <a:p>
          <a:endParaRPr lang="es-ES"/>
        </a:p>
      </dgm:t>
    </dgm:pt>
    <dgm:pt modelId="{CD34DB23-74C1-44B1-AAEE-41142BA25C34}">
      <dgm:prSet phldrT="[Texto]" custT="1"/>
      <dgm:spPr/>
      <dgm:t>
        <a:bodyPr/>
        <a:lstStyle/>
        <a:p>
          <a:pPr algn="l"/>
          <a:r>
            <a:rPr lang="es-SV" sz="2000" dirty="0" smtClean="0"/>
            <a:t>Reducir el Incumplimiento Tributario</a:t>
          </a:r>
          <a:endParaRPr lang="es-ES" sz="2000" dirty="0"/>
        </a:p>
      </dgm:t>
    </dgm:pt>
    <dgm:pt modelId="{A4CEEFF0-AF84-4F2C-8451-8A34037F2E1A}" type="parTrans" cxnId="{379D21B2-BFCD-40B9-B57F-28A7A55402D4}">
      <dgm:prSet/>
      <dgm:spPr/>
      <dgm:t>
        <a:bodyPr/>
        <a:lstStyle/>
        <a:p>
          <a:endParaRPr lang="es-ES"/>
        </a:p>
      </dgm:t>
    </dgm:pt>
    <dgm:pt modelId="{6455D0C6-8042-42EA-9785-3FDD2F197528}" type="sibTrans" cxnId="{379D21B2-BFCD-40B9-B57F-28A7A55402D4}">
      <dgm:prSet/>
      <dgm:spPr/>
      <dgm:t>
        <a:bodyPr/>
        <a:lstStyle/>
        <a:p>
          <a:endParaRPr lang="es-ES"/>
        </a:p>
      </dgm:t>
    </dgm:pt>
    <dgm:pt modelId="{05F42CD0-EA96-49FE-9E69-60EFB09C2467}">
      <dgm:prSet phldrT="[Texto]" custT="1"/>
      <dgm:spPr/>
      <dgm:t>
        <a:bodyPr/>
        <a:lstStyle/>
        <a:p>
          <a:pPr algn="just"/>
          <a:r>
            <a:rPr lang="es-ES_tradnl" sz="1900" dirty="0" smtClean="0"/>
            <a:t>1. </a:t>
          </a:r>
          <a:r>
            <a:rPr lang="es-ES_tradnl" sz="1900" dirty="0" smtClean="0"/>
            <a:t>I</a:t>
          </a:r>
          <a:r>
            <a:rPr lang="es-SV" sz="1900" dirty="0" smtClean="0"/>
            <a:t>ncremento </a:t>
          </a:r>
          <a:r>
            <a:rPr lang="es-SV" sz="1900" dirty="0" smtClean="0"/>
            <a:t>de la recaudación de impuestos y multas.</a:t>
          </a:r>
          <a:endParaRPr lang="es-ES_tradnl" sz="1900" dirty="0" smtClean="0"/>
        </a:p>
        <a:p>
          <a:pPr algn="just"/>
          <a:r>
            <a:rPr lang="es-ES_tradnl" sz="1900" dirty="0" smtClean="0"/>
            <a:t>2. Incremento de la cobertura de fiscalizaciones    puntuales dirigidas a contribuyentes que presentan alguna inconsistencias en los valores declarados.</a:t>
          </a:r>
          <a:endParaRPr lang="es-ES" sz="1900" dirty="0" smtClean="0"/>
        </a:p>
        <a:p>
          <a:pPr algn="just"/>
          <a:r>
            <a:rPr lang="es-SV" sz="1900" dirty="0" smtClean="0"/>
            <a:t>2. Incremento en el Riesgo hacia los contribuyentes a ser fiscalizados mejorando la cultura tributaria.</a:t>
          </a:r>
        </a:p>
        <a:p>
          <a:pPr algn="just"/>
          <a:r>
            <a:rPr lang="es-SV" sz="1900" dirty="0" smtClean="0"/>
            <a:t>3. Incremento del control  hacia los contribuyentes mediante el uso intensivo de la información, tecnología y procedimientos de control sencillos y transparentes. </a:t>
          </a:r>
          <a:endParaRPr lang="es-ES" sz="1900" dirty="0"/>
        </a:p>
      </dgm:t>
    </dgm:pt>
    <dgm:pt modelId="{203D1869-0E77-492B-8E63-2F368D352D8A}" type="sibTrans" cxnId="{B6AB1408-7505-43C9-99DA-C275812584CB}">
      <dgm:prSet/>
      <dgm:spPr/>
      <dgm:t>
        <a:bodyPr/>
        <a:lstStyle/>
        <a:p>
          <a:endParaRPr lang="es-ES"/>
        </a:p>
      </dgm:t>
    </dgm:pt>
    <dgm:pt modelId="{C8BB895D-3A81-47BD-9E1C-7ADE39689BD0}" type="parTrans" cxnId="{B6AB1408-7505-43C9-99DA-C275812584CB}">
      <dgm:prSet/>
      <dgm:spPr/>
      <dgm:t>
        <a:bodyPr/>
        <a:lstStyle/>
        <a:p>
          <a:endParaRPr lang="es-ES"/>
        </a:p>
      </dgm:t>
    </dgm:pt>
    <dgm:pt modelId="{4844EE73-AC24-4501-A4C4-A1355508A635}" type="pres">
      <dgm:prSet presAssocID="{4D5D340B-15B7-470F-BC14-3A5D9AB1D3E9}" presName="compositeShape" presStyleCnt="0">
        <dgm:presLayoutVars>
          <dgm:chMax val="2"/>
          <dgm:dir/>
          <dgm:resizeHandles val="exact"/>
        </dgm:presLayoutVars>
      </dgm:prSet>
      <dgm:spPr/>
      <dgm:t>
        <a:bodyPr/>
        <a:lstStyle/>
        <a:p>
          <a:endParaRPr lang="es-ES"/>
        </a:p>
      </dgm:t>
    </dgm:pt>
    <dgm:pt modelId="{68D53553-C1A4-4DFA-8154-8F785EF20AA4}" type="pres">
      <dgm:prSet presAssocID="{4D5D340B-15B7-470F-BC14-3A5D9AB1D3E9}" presName="divider" presStyleLbl="fgShp" presStyleIdx="0" presStyleCnt="1" custLinFactNeighborX="0" custLinFactNeighborY="-47107"/>
      <dgm:spPr/>
    </dgm:pt>
    <dgm:pt modelId="{40CF82DD-1C62-4D4E-8813-AAA994FAA672}" type="pres">
      <dgm:prSet presAssocID="{CD34DB23-74C1-44B1-AAEE-41142BA25C34}" presName="downArrow" presStyleLbl="node1" presStyleIdx="0" presStyleCnt="2" custScaleX="44006" custScaleY="52004" custLinFactNeighborX="-452" custLinFactNeighborY="-4808"/>
      <dgm:spPr/>
    </dgm:pt>
    <dgm:pt modelId="{9DE84418-7899-4A0C-9A73-E09F6A135337}" type="pres">
      <dgm:prSet presAssocID="{CD34DB23-74C1-44B1-AAEE-41142BA25C34}" presName="downArrowText" presStyleLbl="revTx" presStyleIdx="0" presStyleCnt="2" custLinFactNeighborX="-15832" custLinFactNeighborY="-18315">
        <dgm:presLayoutVars>
          <dgm:bulletEnabled val="1"/>
        </dgm:presLayoutVars>
      </dgm:prSet>
      <dgm:spPr/>
      <dgm:t>
        <a:bodyPr/>
        <a:lstStyle/>
        <a:p>
          <a:endParaRPr lang="es-ES"/>
        </a:p>
      </dgm:t>
    </dgm:pt>
    <dgm:pt modelId="{D7CC4630-DB93-42C6-8D41-885A18C50EB2}" type="pres">
      <dgm:prSet presAssocID="{05F42CD0-EA96-49FE-9E69-60EFB09C2467}" presName="upArrow" presStyleLbl="node1" presStyleIdx="1" presStyleCnt="2" custScaleX="61356" custLinFactNeighborX="55920" custLinFactNeighborY="-14261"/>
      <dgm:spPr/>
    </dgm:pt>
    <dgm:pt modelId="{37388266-8FF6-4B79-9231-ADA27147650C}" type="pres">
      <dgm:prSet presAssocID="{05F42CD0-EA96-49FE-9E69-60EFB09C2467}" presName="upArrowText" presStyleLbl="revTx" presStyleIdx="1" presStyleCnt="2" custScaleX="227775" custScaleY="138972" custLinFactNeighborX="29926" custLinFactNeighborY="-14652">
        <dgm:presLayoutVars>
          <dgm:bulletEnabled val="1"/>
        </dgm:presLayoutVars>
      </dgm:prSet>
      <dgm:spPr/>
      <dgm:t>
        <a:bodyPr/>
        <a:lstStyle/>
        <a:p>
          <a:endParaRPr lang="es-ES"/>
        </a:p>
      </dgm:t>
    </dgm:pt>
  </dgm:ptLst>
  <dgm:cxnLst>
    <dgm:cxn modelId="{379D21B2-BFCD-40B9-B57F-28A7A55402D4}" srcId="{4D5D340B-15B7-470F-BC14-3A5D9AB1D3E9}" destId="{CD34DB23-74C1-44B1-AAEE-41142BA25C34}" srcOrd="0" destOrd="0" parTransId="{A4CEEFF0-AF84-4F2C-8451-8A34037F2E1A}" sibTransId="{6455D0C6-8042-42EA-9785-3FDD2F197528}"/>
    <dgm:cxn modelId="{B6AB1408-7505-43C9-99DA-C275812584CB}" srcId="{4D5D340B-15B7-470F-BC14-3A5D9AB1D3E9}" destId="{05F42CD0-EA96-49FE-9E69-60EFB09C2467}" srcOrd="1" destOrd="0" parTransId="{C8BB895D-3A81-47BD-9E1C-7ADE39689BD0}" sibTransId="{203D1869-0E77-492B-8E63-2F368D352D8A}"/>
    <dgm:cxn modelId="{9E5EAE11-149F-41F7-8932-58471700BE32}" type="presOf" srcId="{4D5D340B-15B7-470F-BC14-3A5D9AB1D3E9}" destId="{4844EE73-AC24-4501-A4C4-A1355508A635}" srcOrd="0" destOrd="0" presId="urn:microsoft.com/office/officeart/2005/8/layout/arrow3"/>
    <dgm:cxn modelId="{6AE48BA0-3C01-4A39-906E-0CB9A3E8B716}" type="presOf" srcId="{CD34DB23-74C1-44B1-AAEE-41142BA25C34}" destId="{9DE84418-7899-4A0C-9A73-E09F6A135337}" srcOrd="0" destOrd="0" presId="urn:microsoft.com/office/officeart/2005/8/layout/arrow3"/>
    <dgm:cxn modelId="{F2DD3815-3B75-493A-87E8-E7399AC0A39F}" type="presOf" srcId="{05F42CD0-EA96-49FE-9E69-60EFB09C2467}" destId="{37388266-8FF6-4B79-9231-ADA27147650C}" srcOrd="0" destOrd="0" presId="urn:microsoft.com/office/officeart/2005/8/layout/arrow3"/>
    <dgm:cxn modelId="{D2736C04-B658-484D-A9DD-6B43BFD7A3FE}" type="presParOf" srcId="{4844EE73-AC24-4501-A4C4-A1355508A635}" destId="{68D53553-C1A4-4DFA-8154-8F785EF20AA4}" srcOrd="0" destOrd="0" presId="urn:microsoft.com/office/officeart/2005/8/layout/arrow3"/>
    <dgm:cxn modelId="{3E8B643E-1431-4B9E-8DE9-D2FCF37E0B24}" type="presParOf" srcId="{4844EE73-AC24-4501-A4C4-A1355508A635}" destId="{40CF82DD-1C62-4D4E-8813-AAA994FAA672}" srcOrd="1" destOrd="0" presId="urn:microsoft.com/office/officeart/2005/8/layout/arrow3"/>
    <dgm:cxn modelId="{87D15380-710B-45F0-80B5-3D38B8E24CA1}" type="presParOf" srcId="{4844EE73-AC24-4501-A4C4-A1355508A635}" destId="{9DE84418-7899-4A0C-9A73-E09F6A135337}" srcOrd="2" destOrd="0" presId="urn:microsoft.com/office/officeart/2005/8/layout/arrow3"/>
    <dgm:cxn modelId="{6C3BB78D-D473-42F9-AB94-1C1004BE03F2}" type="presParOf" srcId="{4844EE73-AC24-4501-A4C4-A1355508A635}" destId="{D7CC4630-DB93-42C6-8D41-885A18C50EB2}" srcOrd="3" destOrd="0" presId="urn:microsoft.com/office/officeart/2005/8/layout/arrow3"/>
    <dgm:cxn modelId="{DC43A06C-63DA-4F62-B60C-E835BC584C3F}" type="presParOf" srcId="{4844EE73-AC24-4501-A4C4-A1355508A635}" destId="{37388266-8FF6-4B79-9231-ADA27147650C}" srcOrd="4" destOrd="0" presId="urn:microsoft.com/office/officeart/2005/8/layout/arrow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27A6E52-D3DA-4DA6-99E9-B0A84545ECC4}">
      <dsp:nvSpPr>
        <dsp:cNvPr id="0" name=""/>
        <dsp:cNvSpPr/>
      </dsp:nvSpPr>
      <dsp:spPr>
        <a:xfrm rot="10800000">
          <a:off x="-1" y="981"/>
          <a:ext cx="8496947" cy="585834"/>
        </a:xfrm>
        <a:prstGeom prst="homePlat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8337" tIns="83820" rIns="156464" bIns="83820" numCol="1" spcCol="1270" anchor="ctr" anchorCtr="0">
          <a:noAutofit/>
        </a:bodyPr>
        <a:lstStyle/>
        <a:p>
          <a:pPr lvl="0" algn="l" defTabSz="977900">
            <a:lnSpc>
              <a:spcPct val="90000"/>
            </a:lnSpc>
            <a:spcBef>
              <a:spcPct val="0"/>
            </a:spcBef>
            <a:spcAft>
              <a:spcPct val="35000"/>
            </a:spcAft>
          </a:pPr>
          <a:r>
            <a:rPr lang="es-SV" sz="2200" b="0" kern="1200" dirty="0" smtClean="0"/>
            <a:t>    Proceso general de selección y asignación a Unidades Fiscalizadoras</a:t>
          </a:r>
          <a:endParaRPr lang="es-SV" sz="2200" b="0" kern="1200" dirty="0"/>
        </a:p>
      </dsp:txBody>
      <dsp:txXfrm rot="10800000">
        <a:off x="-1" y="981"/>
        <a:ext cx="8496947" cy="585834"/>
      </dsp:txXfrm>
    </dsp:sp>
    <dsp:sp modelId="{E5CCB391-49FD-4775-9FEB-067D02885FC8}">
      <dsp:nvSpPr>
        <dsp:cNvPr id="0" name=""/>
        <dsp:cNvSpPr/>
      </dsp:nvSpPr>
      <dsp:spPr>
        <a:xfrm>
          <a:off x="19624" y="1039"/>
          <a:ext cx="585834" cy="585834"/>
        </a:xfrm>
        <a:prstGeom prst="ellipse">
          <a:avLst/>
        </a:prstGeom>
        <a:solidFill>
          <a:schemeClr val="accent3">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7C188815-E01C-417B-A893-7D5070C6B4B4}">
      <dsp:nvSpPr>
        <dsp:cNvPr id="0" name=""/>
        <dsp:cNvSpPr/>
      </dsp:nvSpPr>
      <dsp:spPr>
        <a:xfrm rot="10800000">
          <a:off x="-1" y="762260"/>
          <a:ext cx="8496947" cy="585834"/>
        </a:xfrm>
        <a:prstGeom prst="homePlat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8337" tIns="133350" rIns="248920" bIns="133350" numCol="1" spcCol="1270" anchor="ctr" anchorCtr="0">
          <a:noAutofit/>
        </a:bodyPr>
        <a:lstStyle/>
        <a:p>
          <a:pPr lvl="0" algn="l" defTabSz="1555750">
            <a:lnSpc>
              <a:spcPct val="90000"/>
            </a:lnSpc>
            <a:spcBef>
              <a:spcPct val="0"/>
            </a:spcBef>
            <a:spcAft>
              <a:spcPct val="35000"/>
            </a:spcAft>
          </a:pPr>
          <a:r>
            <a:rPr lang="es-SV" sz="3500" kern="1200" dirty="0" smtClean="0"/>
            <a:t>   </a:t>
          </a:r>
          <a:endParaRPr lang="es-SV" sz="3500" kern="1200" dirty="0"/>
        </a:p>
      </dsp:txBody>
      <dsp:txXfrm rot="10800000">
        <a:off x="-1" y="762260"/>
        <a:ext cx="8496947" cy="585834"/>
      </dsp:txXfrm>
    </dsp:sp>
    <dsp:sp modelId="{F15A5208-859B-4A81-B19D-72B2292232E8}">
      <dsp:nvSpPr>
        <dsp:cNvPr id="0" name=""/>
        <dsp:cNvSpPr/>
      </dsp:nvSpPr>
      <dsp:spPr>
        <a:xfrm>
          <a:off x="0" y="792102"/>
          <a:ext cx="585834" cy="585834"/>
        </a:xfrm>
        <a:prstGeom prst="ellipse">
          <a:avLst/>
        </a:prstGeom>
        <a:solidFill>
          <a:schemeClr val="accent3">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EAB6FBAF-EFD5-4CEC-83EA-E6CE055CFC83}">
      <dsp:nvSpPr>
        <dsp:cNvPr id="0" name=""/>
        <dsp:cNvSpPr/>
      </dsp:nvSpPr>
      <dsp:spPr>
        <a:xfrm rot="10800000">
          <a:off x="-1" y="1522971"/>
          <a:ext cx="8496947" cy="585834"/>
        </a:xfrm>
        <a:prstGeom prst="homePlat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8337" tIns="102870" rIns="192024" bIns="102870" numCol="1" spcCol="1270" anchor="ctr" anchorCtr="0">
          <a:noAutofit/>
        </a:bodyPr>
        <a:lstStyle/>
        <a:p>
          <a:pPr lvl="0" algn="ctr" defTabSz="1200150">
            <a:lnSpc>
              <a:spcPct val="90000"/>
            </a:lnSpc>
            <a:spcBef>
              <a:spcPct val="0"/>
            </a:spcBef>
            <a:spcAft>
              <a:spcPct val="35000"/>
            </a:spcAft>
          </a:pPr>
          <a:endParaRPr lang="es-SV" sz="2700" kern="1200" dirty="0"/>
        </a:p>
      </dsp:txBody>
      <dsp:txXfrm rot="10800000">
        <a:off x="-1" y="1522971"/>
        <a:ext cx="8496947" cy="585834"/>
      </dsp:txXfrm>
    </dsp:sp>
    <dsp:sp modelId="{C45B3AF4-7A42-4CB0-B760-0AF1F8E37BC1}">
      <dsp:nvSpPr>
        <dsp:cNvPr id="0" name=""/>
        <dsp:cNvSpPr/>
      </dsp:nvSpPr>
      <dsp:spPr>
        <a:xfrm>
          <a:off x="19624" y="1536732"/>
          <a:ext cx="585834" cy="585834"/>
        </a:xfrm>
        <a:prstGeom prst="ellipse">
          <a:avLst/>
        </a:prstGeom>
        <a:solidFill>
          <a:schemeClr val="accent3">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9FEC28FC-2D9E-453D-9E00-EA4E9E5AE02F}">
      <dsp:nvSpPr>
        <dsp:cNvPr id="0" name=""/>
        <dsp:cNvSpPr/>
      </dsp:nvSpPr>
      <dsp:spPr>
        <a:xfrm rot="10800000">
          <a:off x="-1" y="2283682"/>
          <a:ext cx="8496947" cy="585834"/>
        </a:xfrm>
        <a:prstGeom prst="homePlat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8337" tIns="83820" rIns="156464" bIns="83820" numCol="1" spcCol="1270" anchor="ctr" anchorCtr="0">
          <a:noAutofit/>
        </a:bodyPr>
        <a:lstStyle/>
        <a:p>
          <a:pPr lvl="0" algn="l" defTabSz="977900">
            <a:lnSpc>
              <a:spcPct val="90000"/>
            </a:lnSpc>
            <a:spcBef>
              <a:spcPct val="0"/>
            </a:spcBef>
            <a:spcAft>
              <a:spcPct val="35000"/>
            </a:spcAft>
          </a:pPr>
          <a:r>
            <a:rPr lang="es-SV" sz="2200" kern="1200" dirty="0" smtClean="0"/>
            <a:t>    Flujo de Proceso de Fiscalización Masiva</a:t>
          </a:r>
          <a:endParaRPr lang="es-SV" sz="2200" b="0" kern="1200" dirty="0"/>
        </a:p>
      </dsp:txBody>
      <dsp:txXfrm rot="10800000">
        <a:off x="-1" y="2283682"/>
        <a:ext cx="8496947" cy="585834"/>
      </dsp:txXfrm>
    </dsp:sp>
    <dsp:sp modelId="{5888C67B-65EE-41D4-86ED-9668A09C3108}">
      <dsp:nvSpPr>
        <dsp:cNvPr id="0" name=""/>
        <dsp:cNvSpPr/>
      </dsp:nvSpPr>
      <dsp:spPr>
        <a:xfrm>
          <a:off x="0" y="2304256"/>
          <a:ext cx="585834" cy="585834"/>
        </a:xfrm>
        <a:prstGeom prst="ellipse">
          <a:avLst/>
        </a:prstGeom>
        <a:solidFill>
          <a:schemeClr val="accent3">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31E66082-C5C1-4D6D-9903-88391388AC9F}">
      <dsp:nvSpPr>
        <dsp:cNvPr id="0" name=""/>
        <dsp:cNvSpPr/>
      </dsp:nvSpPr>
      <dsp:spPr>
        <a:xfrm rot="10800000">
          <a:off x="-1" y="3044392"/>
          <a:ext cx="8496947" cy="585834"/>
        </a:xfrm>
        <a:prstGeom prst="homePlat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8337" tIns="83820" rIns="156464" bIns="83820" numCol="1" spcCol="1270" anchor="ctr" anchorCtr="0">
          <a:noAutofit/>
        </a:bodyPr>
        <a:lstStyle/>
        <a:p>
          <a:pPr lvl="0" algn="l" defTabSz="977900">
            <a:lnSpc>
              <a:spcPct val="90000"/>
            </a:lnSpc>
            <a:spcBef>
              <a:spcPct val="0"/>
            </a:spcBef>
            <a:spcAft>
              <a:spcPct val="35000"/>
            </a:spcAft>
          </a:pPr>
          <a:r>
            <a:rPr lang="es-SV" sz="2200" kern="1200" dirty="0" smtClean="0"/>
            <a:t>    Generalidades de la División Gestión de Cartera.</a:t>
          </a:r>
          <a:endParaRPr lang="es-SV" sz="2200" kern="1200" dirty="0"/>
        </a:p>
      </dsp:txBody>
      <dsp:txXfrm rot="10800000">
        <a:off x="-1" y="3044392"/>
        <a:ext cx="8496947" cy="585834"/>
      </dsp:txXfrm>
    </dsp:sp>
    <dsp:sp modelId="{B81C54D8-AEC8-4A36-92CB-E008975F1A91}">
      <dsp:nvSpPr>
        <dsp:cNvPr id="0" name=""/>
        <dsp:cNvSpPr/>
      </dsp:nvSpPr>
      <dsp:spPr>
        <a:xfrm>
          <a:off x="0" y="3024035"/>
          <a:ext cx="585834" cy="585834"/>
        </a:xfrm>
        <a:prstGeom prst="ellipse">
          <a:avLst/>
        </a:prstGeom>
        <a:solidFill>
          <a:schemeClr val="accent3">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 modelId="{BF261407-AD0E-4C47-8BB9-F1E0248E4738}">
      <dsp:nvSpPr>
        <dsp:cNvPr id="0" name=""/>
        <dsp:cNvSpPr/>
      </dsp:nvSpPr>
      <dsp:spPr>
        <a:xfrm rot="10800000">
          <a:off x="-1" y="3805103"/>
          <a:ext cx="8496947" cy="585834"/>
        </a:xfrm>
        <a:prstGeom prst="homePlate">
          <a:avLst/>
        </a:prstGeom>
        <a:gradFill rotWithShape="0">
          <a:gsLst>
            <a:gs pos="0">
              <a:schemeClr val="lt1">
                <a:hueOff val="0"/>
                <a:satOff val="0"/>
                <a:lumOff val="0"/>
                <a:alphaOff val="0"/>
                <a:shade val="51000"/>
                <a:satMod val="130000"/>
              </a:schemeClr>
            </a:gs>
            <a:gs pos="80000">
              <a:schemeClr val="lt1">
                <a:hueOff val="0"/>
                <a:satOff val="0"/>
                <a:lumOff val="0"/>
                <a:alphaOff val="0"/>
                <a:shade val="93000"/>
                <a:satMod val="130000"/>
              </a:schemeClr>
            </a:gs>
            <a:gs pos="100000">
              <a:schemeClr val="l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258337" tIns="102870" rIns="192024" bIns="102870" numCol="1" spcCol="1270" anchor="ctr" anchorCtr="0">
          <a:noAutofit/>
        </a:bodyPr>
        <a:lstStyle/>
        <a:p>
          <a:pPr lvl="0" algn="l" defTabSz="1200150">
            <a:lnSpc>
              <a:spcPct val="90000"/>
            </a:lnSpc>
            <a:spcBef>
              <a:spcPct val="0"/>
            </a:spcBef>
            <a:spcAft>
              <a:spcPct val="35000"/>
            </a:spcAft>
          </a:pPr>
          <a:r>
            <a:rPr lang="es-SV" sz="2700" kern="1200" dirty="0" smtClean="0"/>
            <a:t>   </a:t>
          </a:r>
          <a:r>
            <a:rPr lang="es-SV" sz="2200" kern="1200" dirty="0" smtClean="0"/>
            <a:t>Resultados  generales y Producción obtenida</a:t>
          </a:r>
          <a:endParaRPr lang="es-SV" sz="2200" kern="1200" dirty="0"/>
        </a:p>
      </dsp:txBody>
      <dsp:txXfrm rot="10800000">
        <a:off x="-1" y="3805103"/>
        <a:ext cx="8496947" cy="585834"/>
      </dsp:txXfrm>
    </dsp:sp>
    <dsp:sp modelId="{ED93E706-112E-4351-9E92-A20860DDB80F}">
      <dsp:nvSpPr>
        <dsp:cNvPr id="0" name=""/>
        <dsp:cNvSpPr/>
      </dsp:nvSpPr>
      <dsp:spPr>
        <a:xfrm>
          <a:off x="0" y="3806650"/>
          <a:ext cx="585834" cy="585834"/>
        </a:xfrm>
        <a:prstGeom prst="ellipse">
          <a:avLst/>
        </a:prstGeom>
        <a:solidFill>
          <a:schemeClr val="accent3">
            <a:tint val="40000"/>
            <a:hueOff val="0"/>
            <a:satOff val="0"/>
            <a:lumOff val="0"/>
            <a:alphaOff val="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1">
          <a:scrgbClr r="0" g="0" b="0"/>
        </a:fillRef>
        <a:effectRef idx="3">
          <a:scrgbClr r="0" g="0" b="0"/>
        </a:effectRef>
        <a:fontRef idx="minor"/>
      </dsp:style>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860147EE-A5D6-4334-B557-2073C5E0992F}">
      <dsp:nvSpPr>
        <dsp:cNvPr id="0" name=""/>
        <dsp:cNvSpPr/>
      </dsp:nvSpPr>
      <dsp:spPr>
        <a:xfrm>
          <a:off x="6261" y="509568"/>
          <a:ext cx="2681311" cy="3450871"/>
        </a:xfrm>
        <a:prstGeom prst="roundRect">
          <a:avLst>
            <a:gd name="adj" fmla="val 10000"/>
          </a:avLst>
        </a:prstGeom>
        <a:solidFill>
          <a:schemeClr val="lt1">
            <a:alpha val="90000"/>
            <a:hueOff val="0"/>
            <a:satOff val="0"/>
            <a:lumOff val="0"/>
            <a:alphaOff val="0"/>
          </a:schemeClr>
        </a:solidFill>
        <a:ln w="9525" cap="flat"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endParaRPr lang="es-SV" sz="1400" kern="1200" dirty="0">
            <a:latin typeface="+mn-lt"/>
            <a:cs typeface="Arial" pitchFamily="34" charset="0"/>
          </a:endParaRPr>
        </a:p>
        <a:p>
          <a:pPr marL="114300" lvl="1" indent="-114300" algn="l" defTabSz="622300">
            <a:lnSpc>
              <a:spcPct val="90000"/>
            </a:lnSpc>
            <a:spcBef>
              <a:spcPct val="0"/>
            </a:spcBef>
            <a:spcAft>
              <a:spcPct val="15000"/>
            </a:spcAft>
            <a:buChar char="••"/>
          </a:pPr>
          <a:r>
            <a:rPr lang="es-SV" sz="1400" kern="1200" dirty="0" smtClean="0">
              <a:latin typeface="+mn-lt"/>
              <a:cs typeface="Arial" pitchFamily="34" charset="0"/>
            </a:rPr>
            <a:t>Elabora Plan de Fiscalización</a:t>
          </a:r>
          <a:endParaRPr lang="es-SV" sz="1400" kern="1200" dirty="0">
            <a:latin typeface="+mn-lt"/>
            <a:cs typeface="Arial" pitchFamily="34" charset="0"/>
          </a:endParaRPr>
        </a:p>
        <a:p>
          <a:pPr marL="114300" lvl="1" indent="-114300" algn="l" defTabSz="622300">
            <a:lnSpc>
              <a:spcPct val="90000"/>
            </a:lnSpc>
            <a:spcBef>
              <a:spcPct val="0"/>
            </a:spcBef>
            <a:spcAft>
              <a:spcPct val="15000"/>
            </a:spcAft>
            <a:buChar char="••"/>
          </a:pPr>
          <a:r>
            <a:rPr lang="es-SV" sz="1400" kern="1200" dirty="0" smtClean="0">
              <a:latin typeface="+mn-lt"/>
              <a:cs typeface="Arial" pitchFamily="34" charset="0"/>
            </a:rPr>
            <a:t>Elabora criterios de selección de acuerdo a  Plan de Fiscalización</a:t>
          </a:r>
          <a:endParaRPr lang="es-SV" sz="1400" kern="1200" dirty="0">
            <a:latin typeface="+mn-lt"/>
            <a:cs typeface="Arial" pitchFamily="34" charset="0"/>
          </a:endParaRPr>
        </a:p>
        <a:p>
          <a:pPr marL="114300" lvl="1" indent="-114300" algn="l" defTabSz="622300">
            <a:lnSpc>
              <a:spcPct val="90000"/>
            </a:lnSpc>
            <a:spcBef>
              <a:spcPct val="0"/>
            </a:spcBef>
            <a:spcAft>
              <a:spcPct val="15000"/>
            </a:spcAft>
            <a:buChar char="••"/>
          </a:pPr>
          <a:r>
            <a:rPr lang="es-SV" sz="1400" kern="1200" dirty="0" smtClean="0">
              <a:latin typeface="+mn-lt"/>
              <a:cs typeface="Arial" pitchFamily="34" charset="0"/>
            </a:rPr>
            <a:t>Remite requerimiento a Informática </a:t>
          </a:r>
          <a:endParaRPr lang="es-SV" sz="1400" kern="1200" dirty="0">
            <a:latin typeface="+mn-lt"/>
            <a:cs typeface="Arial" pitchFamily="34" charset="0"/>
          </a:endParaRPr>
        </a:p>
        <a:p>
          <a:pPr marL="114300" lvl="1" indent="-114300" algn="l" defTabSz="622300">
            <a:lnSpc>
              <a:spcPct val="90000"/>
            </a:lnSpc>
            <a:spcBef>
              <a:spcPct val="0"/>
            </a:spcBef>
            <a:spcAft>
              <a:spcPct val="15000"/>
            </a:spcAft>
            <a:buChar char="••"/>
          </a:pPr>
          <a:r>
            <a:rPr lang="es-ES" sz="1400" kern="1200" dirty="0" smtClean="0">
              <a:latin typeface="+mn-lt"/>
              <a:cs typeface="Arial" pitchFamily="34" charset="0"/>
            </a:rPr>
            <a:t>Dar seguimiento a los planes de fiscalización programados, para efectos de retroalimentar el desarrollo de planes futuros.</a:t>
          </a:r>
          <a:endParaRPr lang="es-SV" sz="1400" kern="1200" dirty="0">
            <a:latin typeface="+mn-lt"/>
            <a:cs typeface="Arial" pitchFamily="34" charset="0"/>
          </a:endParaRPr>
        </a:p>
        <a:p>
          <a:pPr marL="57150" lvl="1" indent="-57150" algn="l" defTabSz="488950">
            <a:lnSpc>
              <a:spcPct val="90000"/>
            </a:lnSpc>
            <a:spcBef>
              <a:spcPct val="0"/>
            </a:spcBef>
            <a:spcAft>
              <a:spcPct val="15000"/>
            </a:spcAft>
            <a:buChar char="••"/>
          </a:pPr>
          <a:endParaRPr lang="es-SV" sz="1100" kern="1200" dirty="0">
            <a:latin typeface="+mn-lt"/>
            <a:cs typeface="Arial" pitchFamily="34" charset="0"/>
          </a:endParaRPr>
        </a:p>
      </dsp:txBody>
      <dsp:txXfrm>
        <a:off x="6261" y="509568"/>
        <a:ext cx="2681311" cy="2711398"/>
      </dsp:txXfrm>
    </dsp:sp>
    <dsp:sp modelId="{D4E69AE2-731D-4901-82B7-93FA4255D595}">
      <dsp:nvSpPr>
        <dsp:cNvPr id="0" name=""/>
        <dsp:cNvSpPr/>
      </dsp:nvSpPr>
      <dsp:spPr>
        <a:xfrm>
          <a:off x="1390325" y="1415765"/>
          <a:ext cx="2935592" cy="2935592"/>
        </a:xfrm>
        <a:prstGeom prst="leftCircularArrow">
          <a:avLst>
            <a:gd name="adj1" fmla="val 1977"/>
            <a:gd name="adj2" fmla="val 236727"/>
            <a:gd name="adj3" fmla="val 785299"/>
            <a:gd name="adj4" fmla="val 7797550"/>
            <a:gd name="adj5" fmla="val 2306"/>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C962E2E0-91CF-4EDA-95FA-8612BD8FFBB5}">
      <dsp:nvSpPr>
        <dsp:cNvPr id="0" name=""/>
        <dsp:cNvSpPr/>
      </dsp:nvSpPr>
      <dsp:spPr>
        <a:xfrm flipV="1">
          <a:off x="966231" y="3515440"/>
          <a:ext cx="1979177" cy="444999"/>
        </a:xfrm>
        <a:prstGeom prst="roundRect">
          <a:avLst>
            <a:gd name="adj" fmla="val 10000"/>
          </a:avLst>
        </a:prstGeom>
        <a:gradFill rotWithShape="0">
          <a:gsLst>
            <a:gs pos="0">
              <a:schemeClr val="accent2">
                <a:hueOff val="0"/>
                <a:satOff val="0"/>
                <a:lumOff val="0"/>
                <a:alphaOff val="0"/>
                <a:shade val="51000"/>
                <a:satMod val="130000"/>
              </a:schemeClr>
            </a:gs>
            <a:gs pos="80000">
              <a:schemeClr val="accent2">
                <a:hueOff val="0"/>
                <a:satOff val="0"/>
                <a:lumOff val="0"/>
                <a:alphaOff val="0"/>
                <a:shade val="93000"/>
                <a:satMod val="130000"/>
              </a:schemeClr>
            </a:gs>
            <a:gs pos="100000">
              <a:schemeClr val="accent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9050" tIns="12700" rIns="19050" bIns="12700" numCol="1" spcCol="1270" anchor="ctr" anchorCtr="0">
          <a:noAutofit/>
        </a:bodyPr>
        <a:lstStyle/>
        <a:p>
          <a:pPr lvl="0" algn="ctr" defTabSz="444500">
            <a:lnSpc>
              <a:spcPct val="90000"/>
            </a:lnSpc>
            <a:spcBef>
              <a:spcPct val="0"/>
            </a:spcBef>
            <a:spcAft>
              <a:spcPct val="35000"/>
            </a:spcAft>
          </a:pPr>
          <a:endParaRPr lang="es-SV" sz="1000" b="1" kern="1200" dirty="0">
            <a:latin typeface="+mn-lt"/>
            <a:cs typeface="Arial" pitchFamily="34" charset="0"/>
          </a:endParaRPr>
        </a:p>
      </dsp:txBody>
      <dsp:txXfrm flipV="1">
        <a:off x="966231" y="3515440"/>
        <a:ext cx="1979177" cy="444999"/>
      </dsp:txXfrm>
    </dsp:sp>
    <dsp:sp modelId="{679A4572-9859-4ED7-8F53-4FAEC39C3E2A}">
      <dsp:nvSpPr>
        <dsp:cNvPr id="0" name=""/>
        <dsp:cNvSpPr/>
      </dsp:nvSpPr>
      <dsp:spPr>
        <a:xfrm>
          <a:off x="3078838" y="447403"/>
          <a:ext cx="2984885" cy="3513036"/>
        </a:xfrm>
        <a:prstGeom prst="roundRect">
          <a:avLst>
            <a:gd name="adj" fmla="val 10000"/>
          </a:avLst>
        </a:prstGeom>
        <a:solidFill>
          <a:schemeClr val="lt1">
            <a:alpha val="90000"/>
            <a:hueOff val="0"/>
            <a:satOff val="0"/>
            <a:lumOff val="0"/>
            <a:alphaOff val="0"/>
          </a:schemeClr>
        </a:solidFill>
        <a:ln w="9525"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622300">
            <a:lnSpc>
              <a:spcPct val="90000"/>
            </a:lnSpc>
            <a:spcBef>
              <a:spcPct val="0"/>
            </a:spcBef>
            <a:spcAft>
              <a:spcPct val="15000"/>
            </a:spcAft>
            <a:buChar char="••"/>
          </a:pPr>
          <a:r>
            <a:rPr lang="es-ES" sz="1400" kern="1200" dirty="0" smtClean="0">
              <a:latin typeface="+mn-lt"/>
              <a:cs typeface="Arial" pitchFamily="34" charset="0"/>
            </a:rPr>
            <a:t>Elaboración de reglas y variables determinadas en los criterios de selección</a:t>
          </a:r>
          <a:r>
            <a:rPr lang="es-SV" sz="1400" kern="1200" dirty="0" smtClean="0">
              <a:latin typeface="+mn-lt"/>
              <a:cs typeface="Arial" pitchFamily="34" charset="0"/>
            </a:rPr>
            <a:t> </a:t>
          </a:r>
          <a:endParaRPr lang="es-SV" sz="1400" kern="1200" dirty="0">
            <a:latin typeface="+mn-lt"/>
            <a:cs typeface="Arial" pitchFamily="34" charset="0"/>
          </a:endParaRPr>
        </a:p>
        <a:p>
          <a:pPr marL="114300" lvl="1" indent="-114300" algn="l" defTabSz="622300">
            <a:lnSpc>
              <a:spcPct val="90000"/>
            </a:lnSpc>
            <a:spcBef>
              <a:spcPct val="0"/>
            </a:spcBef>
            <a:spcAft>
              <a:spcPct val="15000"/>
            </a:spcAft>
            <a:buChar char="••"/>
          </a:pPr>
          <a:r>
            <a:rPr lang="es-ES" sz="1400" kern="1200" dirty="0" smtClean="0">
              <a:latin typeface="+mn-lt"/>
              <a:cs typeface="Arial" pitchFamily="34" charset="0"/>
            </a:rPr>
            <a:t>Valida los algoritmos para confirmar que cumplan con el objetivo trazado para cada plan </a:t>
          </a:r>
          <a:r>
            <a:rPr lang="es-SV" sz="1400" kern="1200" dirty="0" smtClean="0">
              <a:latin typeface="+mn-lt"/>
              <a:cs typeface="Arial" pitchFamily="34" charset="0"/>
            </a:rPr>
            <a:t>Selector de casos (CSMS).</a:t>
          </a:r>
          <a:endParaRPr lang="es-SV" sz="1400" kern="1200" dirty="0">
            <a:latin typeface="+mn-lt"/>
            <a:cs typeface="Arial" pitchFamily="34" charset="0"/>
          </a:endParaRPr>
        </a:p>
        <a:p>
          <a:pPr marL="114300" lvl="1" indent="-114300" algn="l" defTabSz="622300">
            <a:lnSpc>
              <a:spcPct val="90000"/>
            </a:lnSpc>
            <a:spcBef>
              <a:spcPct val="0"/>
            </a:spcBef>
            <a:spcAft>
              <a:spcPct val="15000"/>
            </a:spcAft>
            <a:buChar char="••"/>
          </a:pPr>
          <a:r>
            <a:rPr lang="es-SV" sz="1400" kern="1200" dirty="0" smtClean="0">
              <a:latin typeface="+mn-lt"/>
              <a:cs typeface="Arial" pitchFamily="34" charset="0"/>
            </a:rPr>
            <a:t>Realiza programación y </a:t>
          </a:r>
          <a:r>
            <a:rPr lang="es-SV" sz="1400" kern="1200" dirty="0" err="1" smtClean="0">
              <a:latin typeface="+mn-lt"/>
              <a:cs typeface="Arial" pitchFamily="34" charset="0"/>
            </a:rPr>
            <a:t>asiganción</a:t>
          </a:r>
          <a:r>
            <a:rPr lang="es-SV" sz="1400" kern="1200" dirty="0" smtClean="0">
              <a:latin typeface="+mn-lt"/>
              <a:cs typeface="Arial" pitchFamily="34" charset="0"/>
            </a:rPr>
            <a:t> de casos para las áreas según gestión a realizar a través de los diferentes medios de comunicación con el contribuyente</a:t>
          </a:r>
          <a:endParaRPr lang="es-SV" sz="1400" kern="1200" dirty="0">
            <a:latin typeface="+mn-lt"/>
            <a:cs typeface="Arial" pitchFamily="34" charset="0"/>
          </a:endParaRPr>
        </a:p>
      </dsp:txBody>
      <dsp:txXfrm>
        <a:off x="3078838" y="1200197"/>
        <a:ext cx="2984885" cy="2760242"/>
      </dsp:txXfrm>
    </dsp:sp>
    <dsp:sp modelId="{96F74A59-1A9B-4ABB-A49A-C0B1187C9343}">
      <dsp:nvSpPr>
        <dsp:cNvPr id="0" name=""/>
        <dsp:cNvSpPr/>
      </dsp:nvSpPr>
      <dsp:spPr>
        <a:xfrm>
          <a:off x="4606260" y="1392"/>
          <a:ext cx="2738831" cy="2738831"/>
        </a:xfrm>
        <a:prstGeom prst="circularArrow">
          <a:avLst>
            <a:gd name="adj1" fmla="val 2119"/>
            <a:gd name="adj2" fmla="val 254560"/>
            <a:gd name="adj3" fmla="val 21048110"/>
            <a:gd name="adj4" fmla="val 14053692"/>
            <a:gd name="adj5" fmla="val 2472"/>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sp>
    <dsp:sp modelId="{09E53311-E069-4E73-AA4F-7A0B68267DCB}">
      <dsp:nvSpPr>
        <dsp:cNvPr id="0" name=""/>
        <dsp:cNvSpPr/>
      </dsp:nvSpPr>
      <dsp:spPr>
        <a:xfrm>
          <a:off x="4422427" y="310741"/>
          <a:ext cx="1578994" cy="453367"/>
        </a:xfrm>
        <a:prstGeom prst="roundRect">
          <a:avLst>
            <a:gd name="adj" fmla="val 10000"/>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s-SV" sz="1200" b="1" kern="1200" dirty="0" smtClean="0">
              <a:latin typeface="+mn-lt"/>
              <a:cs typeface="Arial" pitchFamily="34" charset="0"/>
            </a:rPr>
            <a:t>AREA DE INFORMATICA DE USC</a:t>
          </a:r>
          <a:endParaRPr lang="es-SV" sz="1200" b="1" kern="1200" dirty="0">
            <a:latin typeface="+mn-lt"/>
            <a:cs typeface="Arial" pitchFamily="34" charset="0"/>
          </a:endParaRPr>
        </a:p>
      </dsp:txBody>
      <dsp:txXfrm>
        <a:off x="4422427" y="310741"/>
        <a:ext cx="1578994" cy="453367"/>
      </dsp:txXfrm>
    </dsp:sp>
    <dsp:sp modelId="{DA31A0EF-6CA3-4099-AC96-3B136842DD51}">
      <dsp:nvSpPr>
        <dsp:cNvPr id="0" name=""/>
        <dsp:cNvSpPr/>
      </dsp:nvSpPr>
      <dsp:spPr>
        <a:xfrm>
          <a:off x="6231437" y="362423"/>
          <a:ext cx="2409522" cy="3598016"/>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23825" tIns="123825" rIns="123825" bIns="123825" numCol="1" spcCol="1270" anchor="t" anchorCtr="0">
          <a:noAutofit/>
        </a:bodyPr>
        <a:lstStyle/>
        <a:p>
          <a:pPr marL="114300" lvl="1" indent="-114300" algn="l" defTabSz="533400">
            <a:lnSpc>
              <a:spcPct val="90000"/>
            </a:lnSpc>
            <a:spcBef>
              <a:spcPct val="0"/>
            </a:spcBef>
            <a:spcAft>
              <a:spcPct val="15000"/>
            </a:spcAft>
            <a:buChar char="••"/>
          </a:pPr>
          <a:endParaRPr lang="es-SV" sz="1200" kern="1200" dirty="0">
            <a:latin typeface="+mn-lt"/>
            <a:cs typeface="Arial" pitchFamily="34" charset="0"/>
          </a:endParaRPr>
        </a:p>
        <a:p>
          <a:pPr marL="114300" lvl="1" indent="-114300" algn="l" defTabSz="533400">
            <a:lnSpc>
              <a:spcPct val="90000"/>
            </a:lnSpc>
            <a:spcBef>
              <a:spcPct val="0"/>
            </a:spcBef>
            <a:spcAft>
              <a:spcPct val="15000"/>
            </a:spcAft>
            <a:buChar char="••"/>
          </a:pPr>
          <a:endParaRPr lang="es-SV" sz="1200" kern="1200" dirty="0">
            <a:latin typeface="+mn-lt"/>
            <a:cs typeface="Arial" pitchFamily="34" charset="0"/>
          </a:endParaRPr>
        </a:p>
        <a:p>
          <a:pPr marL="114300" lvl="1" indent="-114300" algn="l" defTabSz="533400">
            <a:lnSpc>
              <a:spcPct val="90000"/>
            </a:lnSpc>
            <a:spcBef>
              <a:spcPct val="0"/>
            </a:spcBef>
            <a:spcAft>
              <a:spcPct val="15000"/>
            </a:spcAft>
            <a:buChar char="••"/>
          </a:pPr>
          <a:endParaRPr lang="es-SV" sz="1200" kern="1200" dirty="0">
            <a:latin typeface="+mn-lt"/>
            <a:cs typeface="Arial" pitchFamily="34" charset="0"/>
          </a:endParaRPr>
        </a:p>
        <a:p>
          <a:pPr marL="114300" lvl="1" indent="-114300" algn="l" defTabSz="533400">
            <a:lnSpc>
              <a:spcPct val="90000"/>
            </a:lnSpc>
            <a:spcBef>
              <a:spcPct val="0"/>
            </a:spcBef>
            <a:spcAft>
              <a:spcPct val="15000"/>
            </a:spcAft>
            <a:buChar char="••"/>
          </a:pPr>
          <a:endParaRPr lang="es-SV" sz="1200" kern="1200" dirty="0">
            <a:latin typeface="+mn-lt"/>
            <a:cs typeface="Arial" pitchFamily="34" charset="0"/>
          </a:endParaRPr>
        </a:p>
        <a:p>
          <a:pPr marL="114300" lvl="1" indent="-114300" algn="l" defTabSz="622300">
            <a:lnSpc>
              <a:spcPct val="90000"/>
            </a:lnSpc>
            <a:spcBef>
              <a:spcPct val="0"/>
            </a:spcBef>
            <a:spcAft>
              <a:spcPct val="15000"/>
            </a:spcAft>
            <a:buChar char="••"/>
          </a:pPr>
          <a:r>
            <a:rPr lang="es-SV" sz="1400" b="0" kern="1200" dirty="0" smtClean="0">
              <a:latin typeface="+mn-lt"/>
              <a:cs typeface="Arial" pitchFamily="34" charset="0"/>
            </a:rPr>
            <a:t>Reciben asignación de casos e información de los casos a gestionar.</a:t>
          </a:r>
          <a:endParaRPr lang="es-SV" sz="1400" b="0" kern="1200" dirty="0">
            <a:latin typeface="+mn-lt"/>
            <a:cs typeface="Arial" pitchFamily="34" charset="0"/>
          </a:endParaRPr>
        </a:p>
        <a:p>
          <a:pPr marL="114300" lvl="1" indent="-114300" algn="l" defTabSz="622300">
            <a:lnSpc>
              <a:spcPct val="90000"/>
            </a:lnSpc>
            <a:spcBef>
              <a:spcPct val="0"/>
            </a:spcBef>
            <a:spcAft>
              <a:spcPct val="15000"/>
            </a:spcAft>
            <a:buChar char="••"/>
          </a:pPr>
          <a:r>
            <a:rPr lang="es-SV" sz="1400" kern="1200" dirty="0" smtClean="0">
              <a:latin typeface="+mn-lt"/>
              <a:cs typeface="Arial" pitchFamily="34" charset="0"/>
            </a:rPr>
            <a:t>Realizan las gestiones de fiscalización correspondientes a los casos asignados, según el </a:t>
          </a:r>
          <a:r>
            <a:rPr lang="es-SV" sz="1400" b="1" kern="1200" dirty="0" smtClean="0">
              <a:latin typeface="+mn-lt"/>
              <a:cs typeface="Arial" pitchFamily="34" charset="0"/>
              <a:hlinkClick xmlns:r="http://schemas.openxmlformats.org/officeDocument/2006/relationships" r:id="" action="ppaction://noaction"/>
            </a:rPr>
            <a:t>Flujo de Fiscalización Masiva</a:t>
          </a:r>
          <a:r>
            <a:rPr lang="es-SV" sz="1400" b="1" kern="1200" dirty="0" smtClean="0">
              <a:latin typeface="+mn-lt"/>
              <a:cs typeface="Arial" pitchFamily="34" charset="0"/>
            </a:rPr>
            <a:t>.</a:t>
          </a:r>
          <a:endParaRPr lang="es-SV" sz="1400" b="1" kern="1200" dirty="0">
            <a:latin typeface="+mn-lt"/>
            <a:cs typeface="Arial" pitchFamily="34" charset="0"/>
          </a:endParaRPr>
        </a:p>
        <a:p>
          <a:pPr marL="114300" lvl="1" indent="-114300" algn="l" defTabSz="533400">
            <a:lnSpc>
              <a:spcPct val="90000"/>
            </a:lnSpc>
            <a:spcBef>
              <a:spcPct val="0"/>
            </a:spcBef>
            <a:spcAft>
              <a:spcPct val="15000"/>
            </a:spcAft>
            <a:buChar char="••"/>
          </a:pPr>
          <a:endParaRPr lang="es-SV" sz="1200" kern="1200" dirty="0">
            <a:latin typeface="+mn-lt"/>
            <a:cs typeface="Arial" pitchFamily="34" charset="0"/>
          </a:endParaRPr>
        </a:p>
        <a:p>
          <a:pPr marL="114300" lvl="1" indent="-114300" algn="l" defTabSz="533400">
            <a:lnSpc>
              <a:spcPct val="90000"/>
            </a:lnSpc>
            <a:spcBef>
              <a:spcPct val="0"/>
            </a:spcBef>
            <a:spcAft>
              <a:spcPct val="15000"/>
            </a:spcAft>
            <a:buChar char="••"/>
          </a:pPr>
          <a:endParaRPr lang="es-SV" sz="1200" kern="1200" dirty="0">
            <a:latin typeface="+mn-lt"/>
            <a:cs typeface="Arial" pitchFamily="34" charset="0"/>
          </a:endParaRPr>
        </a:p>
        <a:p>
          <a:pPr marL="57150" lvl="1" indent="-57150" algn="l" defTabSz="488950">
            <a:lnSpc>
              <a:spcPct val="90000"/>
            </a:lnSpc>
            <a:spcBef>
              <a:spcPct val="0"/>
            </a:spcBef>
            <a:spcAft>
              <a:spcPct val="15000"/>
            </a:spcAft>
            <a:buChar char="••"/>
          </a:pPr>
          <a:endParaRPr lang="es-SV" sz="1100" kern="1200" dirty="0">
            <a:latin typeface="+mn-lt"/>
            <a:cs typeface="Arial" pitchFamily="34" charset="0"/>
          </a:endParaRPr>
        </a:p>
        <a:p>
          <a:pPr marL="57150" lvl="1" indent="-57150" algn="l" defTabSz="488950">
            <a:lnSpc>
              <a:spcPct val="90000"/>
            </a:lnSpc>
            <a:spcBef>
              <a:spcPct val="0"/>
            </a:spcBef>
            <a:spcAft>
              <a:spcPct val="15000"/>
            </a:spcAft>
            <a:buChar char="••"/>
          </a:pPr>
          <a:endParaRPr lang="es-SV" sz="1100" kern="1200" dirty="0">
            <a:latin typeface="+mn-lt"/>
            <a:cs typeface="Arial" pitchFamily="34" charset="0"/>
          </a:endParaRPr>
        </a:p>
      </dsp:txBody>
      <dsp:txXfrm>
        <a:off x="6231437" y="362423"/>
        <a:ext cx="2409522" cy="2827013"/>
      </dsp:txXfrm>
    </dsp:sp>
    <dsp:sp modelId="{4752E5F3-09ED-4B1E-9491-298C9DD5AB69}">
      <dsp:nvSpPr>
        <dsp:cNvPr id="0" name=""/>
        <dsp:cNvSpPr/>
      </dsp:nvSpPr>
      <dsp:spPr>
        <a:xfrm>
          <a:off x="6876977" y="3498645"/>
          <a:ext cx="1763982" cy="461794"/>
        </a:xfrm>
        <a:prstGeom prst="roundRect">
          <a:avLst>
            <a:gd name="adj" fmla="val 10000"/>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22860" tIns="15240" rIns="22860" bIns="15240" numCol="1" spcCol="1270" anchor="ctr" anchorCtr="0">
          <a:noAutofit/>
        </a:bodyPr>
        <a:lstStyle/>
        <a:p>
          <a:pPr lvl="0" algn="ctr" defTabSz="533400">
            <a:lnSpc>
              <a:spcPct val="90000"/>
            </a:lnSpc>
            <a:spcBef>
              <a:spcPct val="0"/>
            </a:spcBef>
            <a:spcAft>
              <a:spcPct val="35000"/>
            </a:spcAft>
          </a:pPr>
          <a:r>
            <a:rPr lang="es-SV" sz="1200" b="1" kern="1200" dirty="0" smtClean="0">
              <a:latin typeface="+mn-lt"/>
              <a:cs typeface="Arial" pitchFamily="34" charset="0"/>
            </a:rPr>
            <a:t>UNIDADES FISCALIZADORAS</a:t>
          </a:r>
          <a:endParaRPr lang="es-SV" sz="1200" b="1" kern="1200" dirty="0">
            <a:latin typeface="+mn-lt"/>
            <a:cs typeface="Arial" pitchFamily="34" charset="0"/>
          </a:endParaRPr>
        </a:p>
      </dsp:txBody>
      <dsp:txXfrm>
        <a:off x="6876977" y="3498645"/>
        <a:ext cx="1763982" cy="461794"/>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E0D665D6-4B0E-47AB-8E71-7285282DA3F5}">
      <dsp:nvSpPr>
        <dsp:cNvPr id="0" name=""/>
        <dsp:cNvSpPr/>
      </dsp:nvSpPr>
      <dsp:spPr>
        <a:xfrm>
          <a:off x="2414736" y="2091256"/>
          <a:ext cx="1266527" cy="1266527"/>
        </a:xfrm>
        <a:prstGeom prst="ellipse">
          <a:avLst/>
        </a:prstGeom>
        <a:gradFill rotWithShape="0">
          <a:gsLst>
            <a:gs pos="0">
              <a:schemeClr val="accent3">
                <a:hueOff val="0"/>
                <a:satOff val="0"/>
                <a:lumOff val="0"/>
                <a:alphaOff val="0"/>
                <a:shade val="51000"/>
                <a:satMod val="130000"/>
              </a:schemeClr>
            </a:gs>
            <a:gs pos="80000">
              <a:schemeClr val="accent3">
                <a:hueOff val="0"/>
                <a:satOff val="0"/>
                <a:lumOff val="0"/>
                <a:alphaOff val="0"/>
                <a:shade val="93000"/>
                <a:satMod val="130000"/>
              </a:schemeClr>
            </a:gs>
            <a:gs pos="100000">
              <a:schemeClr val="accent3">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25400" tIns="25400" rIns="25400" bIns="25400" numCol="1" spcCol="1270" anchor="t" anchorCtr="0">
          <a:noAutofit/>
        </a:bodyPr>
        <a:lstStyle/>
        <a:p>
          <a:pPr lvl="0" algn="ctr" defTabSz="889000">
            <a:lnSpc>
              <a:spcPct val="90000"/>
            </a:lnSpc>
            <a:spcBef>
              <a:spcPct val="0"/>
            </a:spcBef>
            <a:spcAft>
              <a:spcPct val="35000"/>
            </a:spcAft>
          </a:pPr>
          <a:r>
            <a:rPr lang="es-ES" sz="2000" b="1" kern="1200" dirty="0" smtClean="0"/>
            <a:t> Sistema</a:t>
          </a:r>
          <a:endParaRPr lang="es-ES" sz="2000" b="1" kern="1200" dirty="0"/>
        </a:p>
      </dsp:txBody>
      <dsp:txXfrm>
        <a:off x="2414736" y="2091256"/>
        <a:ext cx="1266527" cy="1266527"/>
      </dsp:txXfrm>
    </dsp:sp>
    <dsp:sp modelId="{91A1E204-1898-44B2-9D5C-20FC3811038A}">
      <dsp:nvSpPr>
        <dsp:cNvPr id="0" name=""/>
        <dsp:cNvSpPr/>
      </dsp:nvSpPr>
      <dsp:spPr>
        <a:xfrm rot="16200000">
          <a:off x="2912784" y="1628476"/>
          <a:ext cx="270431" cy="430619"/>
        </a:xfrm>
        <a:prstGeom prst="rightArrow">
          <a:avLst>
            <a:gd name="adj1" fmla="val 60000"/>
            <a:gd name="adj2" fmla="val 50000"/>
          </a:avLst>
        </a:prstGeom>
        <a:solidFill>
          <a:schemeClr val="accent4">
            <a:hueOff val="0"/>
            <a:satOff val="0"/>
            <a:lumOff val="0"/>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s-ES" sz="1300" kern="1200"/>
        </a:p>
      </dsp:txBody>
      <dsp:txXfrm rot="16200000">
        <a:off x="2912784" y="1628476"/>
        <a:ext cx="270431" cy="430619"/>
      </dsp:txXfrm>
    </dsp:sp>
    <dsp:sp modelId="{E3E325FF-2572-45A4-A794-2AB9F7266060}">
      <dsp:nvSpPr>
        <dsp:cNvPr id="0" name=""/>
        <dsp:cNvSpPr/>
      </dsp:nvSpPr>
      <dsp:spPr>
        <a:xfrm>
          <a:off x="2261367" y="7744"/>
          <a:ext cx="1573264" cy="1573264"/>
        </a:xfrm>
        <a:prstGeom prst="ellipse">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ES" sz="1300" b="1" kern="1200" dirty="0" smtClean="0"/>
            <a:t>Selector</a:t>
          </a:r>
          <a:endParaRPr lang="es-ES" sz="1300" b="1" kern="1200" dirty="0"/>
        </a:p>
      </dsp:txBody>
      <dsp:txXfrm>
        <a:off x="2261367" y="7744"/>
        <a:ext cx="1573264" cy="1573264"/>
      </dsp:txXfrm>
    </dsp:sp>
    <dsp:sp modelId="{26B5A725-B43D-49C4-B1F8-B4973CE7594C}">
      <dsp:nvSpPr>
        <dsp:cNvPr id="0" name=""/>
        <dsp:cNvSpPr/>
      </dsp:nvSpPr>
      <dsp:spPr>
        <a:xfrm rot="1800000">
          <a:off x="3675522" y="2949577"/>
          <a:ext cx="270431" cy="430619"/>
        </a:xfrm>
        <a:prstGeom prst="rightArrow">
          <a:avLst>
            <a:gd name="adj1" fmla="val 60000"/>
            <a:gd name="adj2" fmla="val 50000"/>
          </a:avLst>
        </a:prstGeom>
        <a:solidFill>
          <a:schemeClr val="accent4">
            <a:hueOff val="-2232385"/>
            <a:satOff val="13449"/>
            <a:lumOff val="1078"/>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s-ES" sz="1300" kern="1200"/>
        </a:p>
      </dsp:txBody>
      <dsp:txXfrm rot="1800000">
        <a:off x="3675522" y="2949577"/>
        <a:ext cx="270431" cy="430619"/>
      </dsp:txXfrm>
    </dsp:sp>
    <dsp:sp modelId="{F2C5FB5F-F2F6-4DC4-BD46-66DF13798189}">
      <dsp:nvSpPr>
        <dsp:cNvPr id="0" name=""/>
        <dsp:cNvSpPr/>
      </dsp:nvSpPr>
      <dsp:spPr>
        <a:xfrm>
          <a:off x="3932920" y="2902959"/>
          <a:ext cx="1573264" cy="1573264"/>
        </a:xfrm>
        <a:prstGeom prst="ellipse">
          <a:avLst/>
        </a:prstGeom>
        <a:gradFill rotWithShape="0">
          <a:gsLst>
            <a:gs pos="0">
              <a:schemeClr val="accent4">
                <a:hueOff val="-2232385"/>
                <a:satOff val="13449"/>
                <a:lumOff val="1078"/>
                <a:alphaOff val="0"/>
                <a:shade val="51000"/>
                <a:satMod val="130000"/>
              </a:schemeClr>
            </a:gs>
            <a:gs pos="80000">
              <a:schemeClr val="accent4">
                <a:hueOff val="-2232385"/>
                <a:satOff val="13449"/>
                <a:lumOff val="1078"/>
                <a:alphaOff val="0"/>
                <a:shade val="93000"/>
                <a:satMod val="130000"/>
              </a:schemeClr>
            </a:gs>
            <a:gs pos="100000">
              <a:schemeClr val="accent4">
                <a:hueOff val="-2232385"/>
                <a:satOff val="13449"/>
                <a:lumOff val="1078"/>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ES" sz="1300" b="1" kern="1200" dirty="0" smtClean="0"/>
            <a:t>Administración</a:t>
          </a:r>
          <a:endParaRPr lang="es-ES" sz="1300" b="1" kern="1200" dirty="0"/>
        </a:p>
      </dsp:txBody>
      <dsp:txXfrm>
        <a:off x="3932920" y="2902959"/>
        <a:ext cx="1573264" cy="1573264"/>
      </dsp:txXfrm>
    </dsp:sp>
    <dsp:sp modelId="{C4DE8F3F-90C9-44CE-835F-B9F7847EF702}">
      <dsp:nvSpPr>
        <dsp:cNvPr id="0" name=""/>
        <dsp:cNvSpPr/>
      </dsp:nvSpPr>
      <dsp:spPr>
        <a:xfrm rot="9000000">
          <a:off x="2150046" y="2949577"/>
          <a:ext cx="270431" cy="430619"/>
        </a:xfrm>
        <a:prstGeom prst="rightArrow">
          <a:avLst>
            <a:gd name="adj1" fmla="val 60000"/>
            <a:gd name="adj2" fmla="val 50000"/>
          </a:avLst>
        </a:prstGeom>
        <a:solidFill>
          <a:schemeClr val="accent4">
            <a:hueOff val="-4464770"/>
            <a:satOff val="26899"/>
            <a:lumOff val="2156"/>
            <a:alphaOff val="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z="-700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txBody>
        <a:bodyPr spcFirstLastPara="0" vert="horz" wrap="square" lIns="0" tIns="0" rIns="0" bIns="0" numCol="1" spcCol="1270" anchor="ctr" anchorCtr="0">
          <a:noAutofit/>
        </a:bodyPr>
        <a:lstStyle/>
        <a:p>
          <a:pPr lvl="0" algn="ctr" defTabSz="577850">
            <a:lnSpc>
              <a:spcPct val="90000"/>
            </a:lnSpc>
            <a:spcBef>
              <a:spcPct val="0"/>
            </a:spcBef>
            <a:spcAft>
              <a:spcPct val="35000"/>
            </a:spcAft>
          </a:pPr>
          <a:endParaRPr lang="es-ES" sz="1300" kern="1200"/>
        </a:p>
      </dsp:txBody>
      <dsp:txXfrm rot="9000000">
        <a:off x="2150046" y="2949577"/>
        <a:ext cx="270431" cy="430619"/>
      </dsp:txXfrm>
    </dsp:sp>
    <dsp:sp modelId="{991BD2A3-6415-4245-ABF4-A01552D603E4}">
      <dsp:nvSpPr>
        <dsp:cNvPr id="0" name=""/>
        <dsp:cNvSpPr/>
      </dsp:nvSpPr>
      <dsp:spPr>
        <a:xfrm>
          <a:off x="589814" y="2902959"/>
          <a:ext cx="1573264" cy="1573264"/>
        </a:xfrm>
        <a:prstGeom prst="ellipse">
          <a:avLst/>
        </a:prstGeom>
        <a:gradFill rotWithShape="0">
          <a:gsLst>
            <a:gs pos="0">
              <a:schemeClr val="accent4">
                <a:hueOff val="-4464770"/>
                <a:satOff val="26899"/>
                <a:lumOff val="2156"/>
                <a:alphaOff val="0"/>
                <a:shade val="51000"/>
                <a:satMod val="130000"/>
              </a:schemeClr>
            </a:gs>
            <a:gs pos="80000">
              <a:schemeClr val="accent4">
                <a:hueOff val="-4464770"/>
                <a:satOff val="26899"/>
                <a:lumOff val="2156"/>
                <a:alphaOff val="0"/>
                <a:shade val="93000"/>
                <a:satMod val="130000"/>
              </a:schemeClr>
            </a:gs>
            <a:gs pos="100000">
              <a:schemeClr val="accent4">
                <a:hueOff val="-4464770"/>
                <a:satOff val="26899"/>
                <a:lumOff val="2156"/>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s-ES" sz="1300" b="1" kern="1200" dirty="0" smtClean="0"/>
            <a:t>Gestión</a:t>
          </a:r>
          <a:endParaRPr lang="es-ES" sz="1300" b="1" kern="1200" dirty="0"/>
        </a:p>
      </dsp:txBody>
      <dsp:txXfrm>
        <a:off x="589814" y="2902959"/>
        <a:ext cx="1573264" cy="157326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937D477-595F-414E-81EA-4FE09D5E9FD6}">
      <dsp:nvSpPr>
        <dsp:cNvPr id="0" name=""/>
        <dsp:cNvSpPr/>
      </dsp:nvSpPr>
      <dsp:spPr>
        <a:xfrm>
          <a:off x="504081" y="0"/>
          <a:ext cx="6436563" cy="3384376"/>
        </a:xfrm>
        <a:prstGeom prst="rightArrow">
          <a:avLst/>
        </a:prstGeom>
        <a:solidFill>
          <a:schemeClr val="accent2">
            <a:tint val="40000"/>
            <a:hueOff val="0"/>
            <a:satOff val="0"/>
            <a:lumOff val="0"/>
            <a:alphaOff val="0"/>
          </a:schemeClr>
        </a:solidFill>
        <a:ln>
          <a:noFill/>
        </a:ln>
        <a:effectLst>
          <a:outerShdw blurRad="40000" dist="20000" dir="5400000" rotWithShape="0">
            <a:srgbClr val="000000">
              <a:alpha val="38000"/>
            </a:srgbClr>
          </a:outerShdw>
        </a:effectLst>
      </dsp:spPr>
      <dsp:style>
        <a:lnRef idx="0">
          <a:scrgbClr r="0" g="0" b="0"/>
        </a:lnRef>
        <a:fillRef idx="1">
          <a:scrgbClr r="0" g="0" b="0"/>
        </a:fillRef>
        <a:effectRef idx="1">
          <a:scrgbClr r="0" g="0" b="0"/>
        </a:effectRef>
        <a:fontRef idx="minor"/>
      </dsp:style>
    </dsp:sp>
    <dsp:sp modelId="{BD3F7CEB-88A3-4F60-AAAA-382A24107268}">
      <dsp:nvSpPr>
        <dsp:cNvPr id="0" name=""/>
        <dsp:cNvSpPr/>
      </dsp:nvSpPr>
      <dsp:spPr>
        <a:xfrm>
          <a:off x="1010439" y="918451"/>
          <a:ext cx="1476711" cy="1353750"/>
        </a:xfrm>
        <a:prstGeom prst="roundRect">
          <a:avLst/>
        </a:prstGeom>
        <a:gradFill rotWithShape="0">
          <a:gsLst>
            <a:gs pos="0">
              <a:schemeClr val="accent2">
                <a:hueOff val="0"/>
                <a:satOff val="0"/>
                <a:lumOff val="0"/>
                <a:alphaOff val="0"/>
                <a:tint val="50000"/>
                <a:satMod val="300000"/>
              </a:schemeClr>
            </a:gs>
            <a:gs pos="35000">
              <a:schemeClr val="accent2">
                <a:hueOff val="0"/>
                <a:satOff val="0"/>
                <a:lumOff val="0"/>
                <a:alphaOff val="0"/>
                <a:tint val="37000"/>
                <a:satMod val="300000"/>
              </a:schemeClr>
            </a:gs>
            <a:gs pos="100000">
              <a:schemeClr val="accent2">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SV" sz="1100" b="1" kern="1200" dirty="0" smtClean="0">
              <a:latin typeface="Calibri" panose="020F0502020204030204" pitchFamily="34" charset="0"/>
            </a:rPr>
            <a:t>SECCIÓN DE  PLANES MASIVOS</a:t>
          </a:r>
          <a:endParaRPr lang="es-SV" sz="1100" b="1" kern="1200" dirty="0">
            <a:latin typeface="Calibri" panose="020F0502020204030204" pitchFamily="34" charset="0"/>
          </a:endParaRPr>
        </a:p>
      </dsp:txBody>
      <dsp:txXfrm>
        <a:off x="1010439" y="918451"/>
        <a:ext cx="1476711" cy="1353750"/>
      </dsp:txXfrm>
    </dsp:sp>
    <dsp:sp modelId="{93550629-FB44-4ABD-895D-A75A14468C09}">
      <dsp:nvSpPr>
        <dsp:cNvPr id="0" name=""/>
        <dsp:cNvSpPr/>
      </dsp:nvSpPr>
      <dsp:spPr>
        <a:xfrm>
          <a:off x="3024334" y="936104"/>
          <a:ext cx="1476711" cy="1353750"/>
        </a:xfrm>
        <a:prstGeom prst="roundRect">
          <a:avLst/>
        </a:prstGeom>
        <a:gradFill rotWithShape="0">
          <a:gsLst>
            <a:gs pos="0">
              <a:schemeClr val="accent3">
                <a:hueOff val="0"/>
                <a:satOff val="0"/>
                <a:lumOff val="0"/>
                <a:alphaOff val="0"/>
                <a:tint val="50000"/>
                <a:satMod val="300000"/>
              </a:schemeClr>
            </a:gs>
            <a:gs pos="35000">
              <a:schemeClr val="accent3">
                <a:hueOff val="0"/>
                <a:satOff val="0"/>
                <a:lumOff val="0"/>
                <a:alphaOff val="0"/>
                <a:tint val="37000"/>
                <a:satMod val="300000"/>
              </a:schemeClr>
            </a:gs>
            <a:gs pos="100000">
              <a:schemeClr val="accent3">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SV" sz="1100" b="1" kern="1200" dirty="0" smtClean="0">
              <a:latin typeface="Calibri" panose="020F0502020204030204" pitchFamily="34" charset="0"/>
            </a:rPr>
            <a:t>SECCIÓN DE GESTIÓN DE CARTERA</a:t>
          </a:r>
          <a:endParaRPr lang="es-SV" sz="1100" b="1" kern="1200" dirty="0">
            <a:latin typeface="Calibri" panose="020F0502020204030204" pitchFamily="34" charset="0"/>
          </a:endParaRPr>
        </a:p>
      </dsp:txBody>
      <dsp:txXfrm>
        <a:off x="3024334" y="936104"/>
        <a:ext cx="1476711" cy="1353750"/>
      </dsp:txXfrm>
    </dsp:sp>
    <dsp:sp modelId="{7AC91B12-BCE4-4DDD-A928-DABB00E6B12A}">
      <dsp:nvSpPr>
        <dsp:cNvPr id="0" name=""/>
        <dsp:cNvSpPr/>
      </dsp:nvSpPr>
      <dsp:spPr>
        <a:xfrm>
          <a:off x="4896538" y="1008110"/>
          <a:ext cx="1476711" cy="1353750"/>
        </a:xfrm>
        <a:prstGeom prst="roundRect">
          <a:avLst/>
        </a:prstGeom>
        <a:gradFill rotWithShape="0">
          <a:gsLst>
            <a:gs pos="0">
              <a:schemeClr val="accent4">
                <a:hueOff val="0"/>
                <a:satOff val="0"/>
                <a:lumOff val="0"/>
                <a:alphaOff val="0"/>
                <a:tint val="50000"/>
                <a:satMod val="300000"/>
              </a:schemeClr>
            </a:gs>
            <a:gs pos="35000">
              <a:schemeClr val="accent4">
                <a:hueOff val="0"/>
                <a:satOff val="0"/>
                <a:lumOff val="0"/>
                <a:alphaOff val="0"/>
                <a:tint val="37000"/>
                <a:satMod val="300000"/>
              </a:schemeClr>
            </a:gs>
            <a:gs pos="100000">
              <a:schemeClr val="accent4">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SV" sz="1100" b="1" kern="1200" dirty="0" smtClean="0">
              <a:latin typeface="Calibri" panose="020F0502020204030204" pitchFamily="34" charset="0"/>
            </a:rPr>
            <a:t>SECCIÓN DE OMISOS</a:t>
          </a:r>
          <a:endParaRPr lang="es-SV" sz="1100" b="1" kern="1200" dirty="0">
            <a:latin typeface="Calibri" panose="020F0502020204030204" pitchFamily="34" charset="0"/>
          </a:endParaRPr>
        </a:p>
      </dsp:txBody>
      <dsp:txXfrm>
        <a:off x="4896538" y="1008110"/>
        <a:ext cx="1476711" cy="1353750"/>
      </dsp:txXfrm>
    </dsp:sp>
    <dsp:sp modelId="{73DFEA10-1166-4D70-B9A1-A13BA7947B74}">
      <dsp:nvSpPr>
        <dsp:cNvPr id="0" name=""/>
        <dsp:cNvSpPr/>
      </dsp:nvSpPr>
      <dsp:spPr>
        <a:xfrm>
          <a:off x="571944" y="2638811"/>
          <a:ext cx="1042853" cy="745564"/>
        </a:xfrm>
        <a:prstGeom prst="roundRect">
          <a:avLst/>
        </a:prstGeom>
        <a:gradFill rotWithShape="0">
          <a:gsLst>
            <a:gs pos="0">
              <a:schemeClr val="accent5">
                <a:hueOff val="0"/>
                <a:satOff val="0"/>
                <a:lumOff val="0"/>
                <a:alphaOff val="0"/>
                <a:tint val="50000"/>
                <a:satMod val="300000"/>
              </a:schemeClr>
            </a:gs>
            <a:gs pos="35000">
              <a:schemeClr val="accent5">
                <a:hueOff val="0"/>
                <a:satOff val="0"/>
                <a:lumOff val="0"/>
                <a:alphaOff val="0"/>
                <a:tint val="37000"/>
                <a:satMod val="300000"/>
              </a:schemeClr>
            </a:gs>
            <a:gs pos="100000">
              <a:schemeClr val="accent5">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SV" sz="1100" b="1" kern="1200" dirty="0" smtClean="0">
              <a:latin typeface="Calibri" panose="020F0502020204030204" pitchFamily="34" charset="0"/>
            </a:rPr>
            <a:t>PLANES MASIVOS</a:t>
          </a:r>
          <a:endParaRPr lang="es-SV" sz="1100" b="1" kern="1200" dirty="0">
            <a:latin typeface="Calibri" panose="020F0502020204030204" pitchFamily="34" charset="0"/>
          </a:endParaRPr>
        </a:p>
      </dsp:txBody>
      <dsp:txXfrm>
        <a:off x="571944" y="2638811"/>
        <a:ext cx="1042853" cy="745564"/>
      </dsp:txXfrm>
    </dsp:sp>
    <dsp:sp modelId="{249BE929-BC9B-4812-935B-948564A90EE4}">
      <dsp:nvSpPr>
        <dsp:cNvPr id="0" name=""/>
        <dsp:cNvSpPr/>
      </dsp:nvSpPr>
      <dsp:spPr>
        <a:xfrm>
          <a:off x="1668196" y="2660688"/>
          <a:ext cx="1015800" cy="723687"/>
        </a:xfrm>
        <a:prstGeom prst="roundRect">
          <a:avLst/>
        </a:prstGeom>
        <a:gradFill rotWithShape="0">
          <a:gsLst>
            <a:gs pos="0">
              <a:schemeClr val="accent6">
                <a:hueOff val="0"/>
                <a:satOff val="0"/>
                <a:lumOff val="0"/>
                <a:alphaOff val="0"/>
                <a:tint val="50000"/>
                <a:satMod val="300000"/>
              </a:schemeClr>
            </a:gs>
            <a:gs pos="35000">
              <a:schemeClr val="accent6">
                <a:hueOff val="0"/>
                <a:satOff val="0"/>
                <a:lumOff val="0"/>
                <a:alphaOff val="0"/>
                <a:tint val="37000"/>
                <a:satMod val="300000"/>
              </a:schemeClr>
            </a:gs>
            <a:gs pos="100000">
              <a:schemeClr val="accent6">
                <a:hueOff val="0"/>
                <a:satOff val="0"/>
                <a:lumOff val="0"/>
                <a:alphaOff val="0"/>
                <a:tint val="15000"/>
                <a:satMod val="350000"/>
              </a:schemeClr>
            </a:gs>
          </a:gsLst>
          <a:lin ang="16200000" scaled="1"/>
        </a:gradFill>
        <a:ln>
          <a:noFill/>
        </a:ln>
        <a:effectLst>
          <a:outerShdw blurRad="40000" dist="20000" dir="5400000" rotWithShape="0">
            <a:srgbClr val="000000">
              <a:alpha val="38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s-SV" sz="1100" b="1" kern="1200" dirty="0" smtClean="0">
              <a:latin typeface="Calibri" panose="020F0502020204030204" pitchFamily="34" charset="0"/>
            </a:rPr>
            <a:t>ANALISIS DOCUMENTAL</a:t>
          </a:r>
          <a:endParaRPr lang="es-SV" sz="1100" b="1" kern="1200" dirty="0">
            <a:latin typeface="Calibri" panose="020F0502020204030204" pitchFamily="34" charset="0"/>
          </a:endParaRPr>
        </a:p>
      </dsp:txBody>
      <dsp:txXfrm>
        <a:off x="1668196" y="2660688"/>
        <a:ext cx="1015800" cy="723687"/>
      </dsp:txXfrm>
    </dsp:sp>
  </dsp:spTree>
</dsp:drawing>
</file>

<file path=ppt/diagrams/drawing5.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88B9CD6-1507-4DA3-9FAC-C97C1228A3A8}">
      <dsp:nvSpPr>
        <dsp:cNvPr id="0" name=""/>
        <dsp:cNvSpPr/>
      </dsp:nvSpPr>
      <dsp:spPr>
        <a:xfrm>
          <a:off x="5046865" y="38328"/>
          <a:ext cx="1280983" cy="1280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_tradnl" sz="1200" b="1" kern="1200" dirty="0" smtClean="0">
              <a:solidFill>
                <a:schemeClr val="accent1">
                  <a:lumMod val="50000"/>
                </a:schemeClr>
              </a:solidFill>
              <a:latin typeface="Verdana" pitchFamily="34" charset="0"/>
            </a:rPr>
            <a:t>PLAN</a:t>
          </a:r>
        </a:p>
        <a:p>
          <a:pPr lvl="0" algn="ctr" defTabSz="533400">
            <a:lnSpc>
              <a:spcPct val="90000"/>
            </a:lnSpc>
            <a:spcBef>
              <a:spcPct val="0"/>
            </a:spcBef>
            <a:spcAft>
              <a:spcPct val="35000"/>
            </a:spcAft>
          </a:pPr>
          <a:r>
            <a:rPr lang="es-ES_tradnl" sz="1200" b="1" kern="1200" dirty="0" smtClean="0">
              <a:solidFill>
                <a:schemeClr val="accent1">
                  <a:lumMod val="50000"/>
                </a:schemeClr>
              </a:solidFill>
              <a:latin typeface="Verdana" pitchFamily="34" charset="0"/>
            </a:rPr>
            <a:t>SEGUIMIENTO DENUNCIAS DE TERCEROS (SDT)</a:t>
          </a:r>
          <a:endParaRPr lang="es-SV" sz="1200" b="1" kern="1200" dirty="0">
            <a:solidFill>
              <a:schemeClr val="accent1">
                <a:lumMod val="50000"/>
              </a:schemeClr>
            </a:solidFill>
            <a:latin typeface="Verdana" pitchFamily="34" charset="0"/>
          </a:endParaRPr>
        </a:p>
      </dsp:txBody>
      <dsp:txXfrm>
        <a:off x="5046865" y="38328"/>
        <a:ext cx="1280983" cy="1280983"/>
      </dsp:txXfrm>
    </dsp:sp>
    <dsp:sp modelId="{98667B78-09A5-42A0-9CFE-DD4FD039FC7E}">
      <dsp:nvSpPr>
        <dsp:cNvPr id="0" name=""/>
        <dsp:cNvSpPr/>
      </dsp:nvSpPr>
      <dsp:spPr>
        <a:xfrm>
          <a:off x="2269483" y="-163298"/>
          <a:ext cx="4808001" cy="4808001"/>
        </a:xfrm>
        <a:prstGeom prst="circularArrow">
          <a:avLst>
            <a:gd name="adj1" fmla="val 5195"/>
            <a:gd name="adj2" fmla="val 335562"/>
            <a:gd name="adj3" fmla="val 21202010"/>
            <a:gd name="adj4" fmla="val 19912149"/>
            <a:gd name="adj5" fmla="val 6061"/>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EE3B04-7BF7-42C8-8625-0C8ACC440B11}">
      <dsp:nvSpPr>
        <dsp:cNvPr id="0" name=""/>
        <dsp:cNvSpPr/>
      </dsp:nvSpPr>
      <dsp:spPr>
        <a:xfrm>
          <a:off x="5818284" y="2286438"/>
          <a:ext cx="1280983" cy="1280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b="1" kern="1200" dirty="0" smtClean="0">
              <a:solidFill>
                <a:schemeClr val="accent1">
                  <a:lumMod val="50000"/>
                </a:schemeClr>
              </a:solidFill>
              <a:latin typeface="Verdana" pitchFamily="34" charset="0"/>
            </a:rPr>
            <a:t>PLAN BLOQUEO DE NIT</a:t>
          </a:r>
          <a:endParaRPr lang="es-SV" sz="1200" b="1" kern="1200" dirty="0"/>
        </a:p>
      </dsp:txBody>
      <dsp:txXfrm>
        <a:off x="5818284" y="2286438"/>
        <a:ext cx="1280983" cy="1280983"/>
      </dsp:txXfrm>
    </dsp:sp>
    <dsp:sp modelId="{856245E6-4A03-4E0D-8475-1039C9386023}">
      <dsp:nvSpPr>
        <dsp:cNvPr id="0" name=""/>
        <dsp:cNvSpPr/>
      </dsp:nvSpPr>
      <dsp:spPr>
        <a:xfrm>
          <a:off x="2535927" y="-415802"/>
          <a:ext cx="4808001" cy="4808001"/>
        </a:xfrm>
        <a:prstGeom prst="circularArrow">
          <a:avLst>
            <a:gd name="adj1" fmla="val 5195"/>
            <a:gd name="adj2" fmla="val 335562"/>
            <a:gd name="adj3" fmla="val 4205098"/>
            <a:gd name="adj4" fmla="val 2926331"/>
            <a:gd name="adj5" fmla="val 6061"/>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A725519-43B3-4C09-9C84-D5847753C562}">
      <dsp:nvSpPr>
        <dsp:cNvPr id="0" name=""/>
        <dsp:cNvSpPr/>
      </dsp:nvSpPr>
      <dsp:spPr>
        <a:xfrm>
          <a:off x="3735263" y="3601430"/>
          <a:ext cx="1558559" cy="1280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_tradnl" sz="1200" b="1" kern="1200" dirty="0" smtClean="0">
              <a:solidFill>
                <a:schemeClr val="accent1">
                  <a:lumMod val="50000"/>
                </a:schemeClr>
              </a:solidFill>
              <a:latin typeface="Verdana" pitchFamily="34" charset="0"/>
            </a:rPr>
            <a:t>PLAN</a:t>
          </a:r>
        </a:p>
        <a:p>
          <a:pPr lvl="0" algn="ctr" defTabSz="533400">
            <a:lnSpc>
              <a:spcPct val="90000"/>
            </a:lnSpc>
            <a:spcBef>
              <a:spcPct val="0"/>
            </a:spcBef>
            <a:spcAft>
              <a:spcPct val="35000"/>
            </a:spcAft>
          </a:pPr>
          <a:r>
            <a:rPr lang="es-ES_tradnl" sz="1200" b="1" kern="1200" dirty="0" smtClean="0">
              <a:solidFill>
                <a:schemeClr val="accent1">
                  <a:lumMod val="50000"/>
                </a:schemeClr>
              </a:solidFill>
              <a:latin typeface="Verdana" pitchFamily="34" charset="0"/>
            </a:rPr>
            <a:t>VERIFICACIÓN DE EMISION Y ENTREGA DE DOCUMENTOS (PUNTO FIJO)(VED)</a:t>
          </a:r>
        </a:p>
      </dsp:txBody>
      <dsp:txXfrm>
        <a:off x="3735263" y="3601430"/>
        <a:ext cx="1558559" cy="1280983"/>
      </dsp:txXfrm>
    </dsp:sp>
    <dsp:sp modelId="{AAED5B52-2ABC-40BC-A8CD-5A4985400352}">
      <dsp:nvSpPr>
        <dsp:cNvPr id="0" name=""/>
        <dsp:cNvSpPr/>
      </dsp:nvSpPr>
      <dsp:spPr>
        <a:xfrm>
          <a:off x="1678414" y="-402911"/>
          <a:ext cx="4808001" cy="4808001"/>
        </a:xfrm>
        <a:prstGeom prst="circularArrow">
          <a:avLst>
            <a:gd name="adj1" fmla="val 5195"/>
            <a:gd name="adj2" fmla="val 335562"/>
            <a:gd name="adj3" fmla="val 7572078"/>
            <a:gd name="adj4" fmla="val 5961898"/>
            <a:gd name="adj5" fmla="val 6061"/>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E1793A-7479-4DD2-AC53-36758ABFE675}">
      <dsp:nvSpPr>
        <dsp:cNvPr id="0" name=""/>
        <dsp:cNvSpPr/>
      </dsp:nvSpPr>
      <dsp:spPr>
        <a:xfrm>
          <a:off x="1541148" y="2536421"/>
          <a:ext cx="1726509" cy="1055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b="1" kern="1200" dirty="0" smtClean="0">
              <a:solidFill>
                <a:schemeClr val="accent1">
                  <a:lumMod val="50000"/>
                </a:schemeClr>
              </a:solidFill>
              <a:latin typeface="Verdana" pitchFamily="34" charset="0"/>
            </a:rPr>
            <a:t>PLAN</a:t>
          </a:r>
        </a:p>
        <a:p>
          <a:pPr lvl="0" algn="ctr" defTabSz="533400">
            <a:lnSpc>
              <a:spcPct val="90000"/>
            </a:lnSpc>
            <a:spcBef>
              <a:spcPct val="0"/>
            </a:spcBef>
            <a:spcAft>
              <a:spcPct val="35000"/>
            </a:spcAft>
          </a:pPr>
          <a:r>
            <a:rPr lang="es-ES" sz="1200" b="1" kern="1200" dirty="0" smtClean="0">
              <a:solidFill>
                <a:schemeClr val="accent1">
                  <a:lumMod val="50000"/>
                </a:schemeClr>
              </a:solidFill>
              <a:latin typeface="Verdana" pitchFamily="34" charset="0"/>
            </a:rPr>
            <a:t>DIFERENCIA RETENCIONES IVA (DRI)</a:t>
          </a:r>
          <a:endParaRPr lang="es-SV" sz="1200" kern="1200" dirty="0">
            <a:solidFill>
              <a:schemeClr val="accent1">
                <a:lumMod val="50000"/>
              </a:schemeClr>
            </a:solidFill>
            <a:latin typeface="Verdana" pitchFamily="34" charset="0"/>
          </a:endParaRPr>
        </a:p>
      </dsp:txBody>
      <dsp:txXfrm>
        <a:off x="1541148" y="2536421"/>
        <a:ext cx="1726509" cy="1055209"/>
      </dsp:txXfrm>
    </dsp:sp>
    <dsp:sp modelId="{F956CC0A-0B25-4B2A-9199-10CA8DE96EAA}">
      <dsp:nvSpPr>
        <dsp:cNvPr id="0" name=""/>
        <dsp:cNvSpPr/>
      </dsp:nvSpPr>
      <dsp:spPr>
        <a:xfrm>
          <a:off x="2220248" y="84300"/>
          <a:ext cx="4808001" cy="4808001"/>
        </a:xfrm>
        <a:prstGeom prst="circularArrow">
          <a:avLst>
            <a:gd name="adj1" fmla="val 5195"/>
            <a:gd name="adj2" fmla="val 335562"/>
            <a:gd name="adj3" fmla="val 12810482"/>
            <a:gd name="adj4" fmla="val 10844717"/>
            <a:gd name="adj5" fmla="val 6061"/>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736FBE-D8DF-4A12-A9FA-3E73807CCFB5}">
      <dsp:nvSpPr>
        <dsp:cNvPr id="0" name=""/>
        <dsp:cNvSpPr/>
      </dsp:nvSpPr>
      <dsp:spPr>
        <a:xfrm>
          <a:off x="2538918" y="389285"/>
          <a:ext cx="1280983" cy="8293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b="1" kern="1200" dirty="0" smtClean="0">
              <a:solidFill>
                <a:schemeClr val="accent1">
                  <a:lumMod val="50000"/>
                </a:schemeClr>
              </a:solidFill>
              <a:latin typeface="Verdana" pitchFamily="34" charset="0"/>
            </a:rPr>
            <a:t>PLAN DIFERENCIA RETENCIONES RENTA (DRE)</a:t>
          </a:r>
        </a:p>
        <a:p>
          <a:pPr lvl="0" algn="ctr" defTabSz="533400">
            <a:lnSpc>
              <a:spcPct val="90000"/>
            </a:lnSpc>
            <a:spcBef>
              <a:spcPct val="0"/>
            </a:spcBef>
            <a:spcAft>
              <a:spcPct val="35000"/>
            </a:spcAft>
          </a:pPr>
          <a:endParaRPr lang="es-SV" sz="1400" kern="1200" dirty="0"/>
        </a:p>
      </dsp:txBody>
      <dsp:txXfrm>
        <a:off x="2538918" y="389285"/>
        <a:ext cx="1280983" cy="829385"/>
      </dsp:txXfrm>
    </dsp:sp>
    <dsp:sp modelId="{CF9E68A9-4607-487D-A20C-31BC933266C3}">
      <dsp:nvSpPr>
        <dsp:cNvPr id="0" name=""/>
        <dsp:cNvSpPr/>
      </dsp:nvSpPr>
      <dsp:spPr>
        <a:xfrm>
          <a:off x="2202831" y="45007"/>
          <a:ext cx="4808001" cy="4808001"/>
        </a:xfrm>
        <a:prstGeom prst="circularArrow">
          <a:avLst>
            <a:gd name="adj1" fmla="val 5195"/>
            <a:gd name="adj2" fmla="val 335562"/>
            <a:gd name="adj3" fmla="val 16578635"/>
            <a:gd name="adj4" fmla="val 14901269"/>
            <a:gd name="adj5" fmla="val 6061"/>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6.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8D53553-C1A4-4DFA-8154-8F785EF20AA4}">
      <dsp:nvSpPr>
        <dsp:cNvPr id="0" name=""/>
        <dsp:cNvSpPr/>
      </dsp:nvSpPr>
      <dsp:spPr>
        <a:xfrm rot="21300000">
          <a:off x="26737" y="1239579"/>
          <a:ext cx="8659492" cy="991642"/>
        </a:xfrm>
        <a:prstGeom prst="mathMinus">
          <a:avLst/>
        </a:prstGeom>
        <a:solidFill>
          <a:schemeClr val="accent1">
            <a:tint val="6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0CF82DD-1C62-4D4E-8813-AAA994FAA672}">
      <dsp:nvSpPr>
        <dsp:cNvPr id="0" name=""/>
        <dsp:cNvSpPr/>
      </dsp:nvSpPr>
      <dsp:spPr>
        <a:xfrm>
          <a:off x="1765552" y="648069"/>
          <a:ext cx="1150268" cy="1063495"/>
        </a:xfrm>
        <a:prstGeom prst="down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DE84418-7899-4A0C-9A73-E09F6A135337}">
      <dsp:nvSpPr>
        <dsp:cNvPr id="0" name=""/>
        <dsp:cNvSpPr/>
      </dsp:nvSpPr>
      <dsp:spPr>
        <a:xfrm>
          <a:off x="4176453" y="0"/>
          <a:ext cx="2788149" cy="21472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142240" rIns="142240" bIns="142240" numCol="1" spcCol="1270" anchor="ctr" anchorCtr="0">
          <a:noAutofit/>
        </a:bodyPr>
        <a:lstStyle/>
        <a:p>
          <a:pPr lvl="0" algn="l" defTabSz="889000">
            <a:lnSpc>
              <a:spcPct val="90000"/>
            </a:lnSpc>
            <a:spcBef>
              <a:spcPct val="0"/>
            </a:spcBef>
            <a:spcAft>
              <a:spcPct val="35000"/>
            </a:spcAft>
          </a:pPr>
          <a:r>
            <a:rPr lang="es-SV" sz="2000" kern="1200" dirty="0" smtClean="0"/>
            <a:t>Reducir el Incumplimiento Tributario</a:t>
          </a:r>
          <a:endParaRPr lang="es-ES" sz="2000" kern="1200" dirty="0"/>
        </a:p>
      </dsp:txBody>
      <dsp:txXfrm>
        <a:off x="4176453" y="0"/>
        <a:ext cx="2788149" cy="2147278"/>
      </dsp:txXfrm>
    </dsp:sp>
    <dsp:sp modelId="{D7CC4630-DB93-42C6-8D41-885A18C50EB2}">
      <dsp:nvSpPr>
        <dsp:cNvPr id="0" name=""/>
        <dsp:cNvSpPr/>
      </dsp:nvSpPr>
      <dsp:spPr>
        <a:xfrm>
          <a:off x="7020264" y="2520271"/>
          <a:ext cx="1603778" cy="2045027"/>
        </a:xfrm>
        <a:prstGeom prst="upArrow">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388266-8FF6-4B79-9231-ADA27147650C}">
      <dsp:nvSpPr>
        <dsp:cNvPr id="0" name=""/>
        <dsp:cNvSpPr/>
      </dsp:nvSpPr>
      <dsp:spPr>
        <a:xfrm>
          <a:off x="360047" y="2232251"/>
          <a:ext cx="6350708" cy="29841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5128" tIns="135128" rIns="135128" bIns="135128" numCol="1" spcCol="1270" anchor="ctr" anchorCtr="0">
          <a:noAutofit/>
        </a:bodyPr>
        <a:lstStyle/>
        <a:p>
          <a:pPr lvl="0" algn="just" defTabSz="844550">
            <a:lnSpc>
              <a:spcPct val="90000"/>
            </a:lnSpc>
            <a:spcBef>
              <a:spcPct val="0"/>
            </a:spcBef>
            <a:spcAft>
              <a:spcPct val="35000"/>
            </a:spcAft>
          </a:pPr>
          <a:r>
            <a:rPr lang="es-ES_tradnl" sz="1900" kern="1200" dirty="0" smtClean="0"/>
            <a:t>1. </a:t>
          </a:r>
          <a:r>
            <a:rPr lang="es-ES_tradnl" sz="1900" kern="1200" dirty="0" smtClean="0"/>
            <a:t>I</a:t>
          </a:r>
          <a:r>
            <a:rPr lang="es-SV" sz="1900" kern="1200" dirty="0" smtClean="0"/>
            <a:t>ncremento </a:t>
          </a:r>
          <a:r>
            <a:rPr lang="es-SV" sz="1900" kern="1200" dirty="0" smtClean="0"/>
            <a:t>de la recaudación de impuestos y multas.</a:t>
          </a:r>
          <a:endParaRPr lang="es-ES_tradnl" sz="1900" kern="1200" dirty="0" smtClean="0"/>
        </a:p>
        <a:p>
          <a:pPr lvl="0" algn="just" defTabSz="844550">
            <a:lnSpc>
              <a:spcPct val="90000"/>
            </a:lnSpc>
            <a:spcBef>
              <a:spcPct val="0"/>
            </a:spcBef>
            <a:spcAft>
              <a:spcPct val="35000"/>
            </a:spcAft>
          </a:pPr>
          <a:r>
            <a:rPr lang="es-ES_tradnl" sz="1900" kern="1200" dirty="0" smtClean="0"/>
            <a:t>2. Incremento de la cobertura de fiscalizaciones    puntuales dirigidas a contribuyentes que presentan alguna inconsistencias en los valores declarados.</a:t>
          </a:r>
          <a:endParaRPr lang="es-ES" sz="1900" kern="1200" dirty="0" smtClean="0"/>
        </a:p>
        <a:p>
          <a:pPr lvl="0" algn="just" defTabSz="844550">
            <a:lnSpc>
              <a:spcPct val="90000"/>
            </a:lnSpc>
            <a:spcBef>
              <a:spcPct val="0"/>
            </a:spcBef>
            <a:spcAft>
              <a:spcPct val="35000"/>
            </a:spcAft>
          </a:pPr>
          <a:r>
            <a:rPr lang="es-SV" sz="1900" kern="1200" dirty="0" smtClean="0"/>
            <a:t>2. Incremento en el Riesgo hacia los contribuyentes a ser fiscalizados mejorando la cultura tributaria.</a:t>
          </a:r>
        </a:p>
        <a:p>
          <a:pPr lvl="0" algn="just" defTabSz="844550">
            <a:lnSpc>
              <a:spcPct val="90000"/>
            </a:lnSpc>
            <a:spcBef>
              <a:spcPct val="0"/>
            </a:spcBef>
            <a:spcAft>
              <a:spcPct val="35000"/>
            </a:spcAft>
          </a:pPr>
          <a:r>
            <a:rPr lang="es-SV" sz="1900" kern="1200" dirty="0" smtClean="0"/>
            <a:t>3. Incremento del control  hacia los contribuyentes mediante el uso intensivo de la información, tecnología y procedimientos de control sencillos y transparentes. </a:t>
          </a:r>
          <a:endParaRPr lang="es-ES" sz="1900" kern="1200" dirty="0"/>
        </a:p>
      </dsp:txBody>
      <dsp:txXfrm>
        <a:off x="360047" y="2232251"/>
        <a:ext cx="6350708" cy="2984115"/>
      </dsp:txXfrm>
    </dsp:sp>
  </dsp:spTree>
</dsp:drawing>
</file>

<file path=ppt/diagrams/layout1.xml><?xml version="1.0" encoding="utf-8"?>
<dgm:layoutDef xmlns:dgm="http://schemas.openxmlformats.org/drawingml/2006/diagram" xmlns:a="http://schemas.openxmlformats.org/drawingml/2006/main" uniqueId="urn:microsoft.com/office/officeart/2005/8/layout/vList3#1">
  <dgm:title val=""/>
  <dgm:desc val=""/>
  <dgm:catLst>
    <dgm:cat type="list" pri="14000"/>
    <dgm:cat type="convert" pri="3000"/>
    <dgm:cat type="picture" pri="27000"/>
    <dgm:cat type="pictureconvert" pri="27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alg type="lin">
      <dgm:param type="linDir" val="fromT"/>
      <dgm:param type="vertAlign" val="mid"/>
      <dgm:param type="horzAlign" val="ctr"/>
    </dgm:alg>
    <dgm:shape xmlns:r="http://schemas.openxmlformats.org/officeDocument/2006/relationships" r:blip="">
      <dgm:adjLst/>
    </dgm:shape>
    <dgm:presOf/>
    <dgm:constrLst>
      <dgm:constr type="w" for="ch" forName="composite" refType="w"/>
      <dgm:constr type="h" for="ch" forName="composite" refType="h"/>
      <dgm:constr type="h" for="ch" forName="spacing" refType="h" refFor="ch" refForName="composite" fact="0.25"/>
      <dgm:constr type="h" for="ch" forName="spacing" refType="w" op="lte" fact="0.1"/>
      <dgm:constr type="primFontSz" for="des" ptType="node"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w" for="ch" forName="imgShp" refType="w" fact="0.335"/>
              <dgm:constr type="h" for="ch" forName="imgShp" refType="w" refFor="ch" refForName="imgShp" op="equ"/>
              <dgm:constr type="h" for="ch" forName="imgShp" refType="h" op="lte"/>
              <dgm:constr type="ctrY" for="ch" forName="imgShp" refType="h" fact="0.5"/>
              <dgm:constr type="l" for="ch" forName="imgShp"/>
              <dgm:constr type="w" for="ch" forName="txShp" refType="w" op="equ" fact="0.665"/>
              <dgm:constr type="h" for="ch" forName="txShp" refType="h" refFor="ch" refForName="imgShp" op="equ"/>
              <dgm:constr type="ctrY" for="ch" forName="txShp" refType="h" fact="0.5"/>
              <dgm:constr type="l" for="ch" forName="txShp" refType="w" refFor="ch" refForName="imgShp" fact="0.5"/>
              <dgm:constr type="lMarg" for="ch" forName="txShp" refType="w" refFor="ch" refForName="imgShp" fact="1.25"/>
            </dgm:constrLst>
          </dgm:if>
          <dgm:else name="Name3">
            <dgm:constrLst>
              <dgm:constr type="w" for="ch" forName="imgShp" refType="w" fact="0.335"/>
              <dgm:constr type="h" for="ch" forName="imgShp" refType="w" refFor="ch" refForName="imgShp" op="equ"/>
              <dgm:constr type="h" for="ch" forName="imgShp" refType="h" op="lte"/>
              <dgm:constr type="ctrY" for="ch" forName="imgShp" refType="h" fact="0.5"/>
              <dgm:constr type="r" for="ch" forName="imgShp" refType="w"/>
              <dgm:constr type="w" for="ch" forName="txShp" refType="w" op="equ" fact="0.665"/>
              <dgm:constr type="h" for="ch" forName="txShp" refType="h" refFor="ch" refForName="imgShp" op="equ"/>
              <dgm:constr type="ctrY" for="ch" forName="txShp" refType="h" fact="0.5"/>
              <dgm:constr type="r" for="ch" forName="txShp" refType="ctrX" refFor="ch" refForName="imgShp"/>
              <dgm:constr type="rMarg" for="ch" forName="txShp" refType="w" refFor="ch" refForName="imgShp" fact="1.25"/>
            </dgm:constrLst>
          </dgm:else>
        </dgm:choose>
        <dgm:ruleLst/>
        <dgm:layoutNode name="imgShp" styleLbl="fgImgPlace1">
          <dgm:alg type="sp"/>
          <dgm:shape xmlns:r="http://schemas.openxmlformats.org/officeDocument/2006/relationships" type="ellipse" r:blip="" blipPhldr="1">
            <dgm:adjLst/>
          </dgm:shape>
          <dgm:presOf/>
          <dgm:constrLst/>
          <dgm:ruleLst/>
        </dgm:layoutNode>
        <dgm:layoutNode name="txShp">
          <dgm:varLst>
            <dgm:bulletEnabled val="1"/>
          </dgm:varLst>
          <dgm:alg type="tx"/>
          <dgm:choose name="Name4">
            <dgm:if name="Name5" func="var" arg="dir" op="equ" val="norm">
              <dgm:shape xmlns:r="http://schemas.openxmlformats.org/officeDocument/2006/relationships" rot="180" type="homePlate" r:blip="" zOrderOff="-1">
                <dgm:adjLst/>
              </dgm:shape>
            </dgm:if>
            <dgm:else name="Name6">
              <dgm:shape xmlns:r="http://schemas.openxmlformats.org/officeDocument/2006/relationships" type="homePlate" r:blip="" zOrderOff="-1">
                <dgm:adjLst/>
              </dgm:shape>
            </dgm:else>
          </dgm:choose>
          <dgm:presOf axis="desOrSelf" ptType="node"/>
          <dgm:constrLst>
            <dgm:constr type="tMarg" refType="primFontSz" fact="0.3"/>
            <dgm:constr type="bMarg" refType="primFontSz" fact="0.3"/>
          </dgm:constrLst>
          <dgm:ruleLst>
            <dgm:rule type="primFontSz" val="5" fact="NaN" max="NaN"/>
          </dgm:ruleLst>
        </dgm:layoutNode>
      </dgm:layoutNode>
      <dgm:forEach name="Name7" axis="followSib" ptType="sibTrans" cnt="1">
        <dgm:layoutNode name="spacing">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5.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SV"/>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EAE30D-503F-4A31-95D8-6188B41EABAC}" type="datetimeFigureOut">
              <a:rPr lang="es-SV" smtClean="0"/>
              <a:pPr/>
              <a:t>15/08/2013</a:t>
            </a:fld>
            <a:endParaRPr lang="es-SV"/>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SV"/>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SV"/>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9E1CB3E-F7E7-4A8B-8CE9-F3B79D03C53F}" type="slidenum">
              <a:rPr lang="es-SV" smtClean="0"/>
              <a:pPr/>
              <a:t>‹Nº›</a:t>
            </a:fld>
            <a:endParaRPr lang="es-SV"/>
          </a:p>
        </p:txBody>
      </p:sp>
    </p:spTree>
    <p:extLst>
      <p:ext uri="{BB962C8B-B14F-4D97-AF65-F5344CB8AC3E}">
        <p14:creationId xmlns="" xmlns:p14="http://schemas.microsoft.com/office/powerpoint/2010/main" val="12431378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SV" dirty="0"/>
          </a:p>
        </p:txBody>
      </p:sp>
      <p:sp>
        <p:nvSpPr>
          <p:cNvPr id="4" name="3 Marcador de número de diapositiva"/>
          <p:cNvSpPr>
            <a:spLocks noGrp="1"/>
          </p:cNvSpPr>
          <p:nvPr>
            <p:ph type="sldNum" sz="quarter" idx="10"/>
          </p:nvPr>
        </p:nvSpPr>
        <p:spPr/>
        <p:txBody>
          <a:bodyPr/>
          <a:lstStyle/>
          <a:p>
            <a:fld id="{D9E1CB3E-F7E7-4A8B-8CE9-F3B79D03C53F}" type="slidenum">
              <a:rPr lang="es-SV" smtClean="0"/>
              <a:pPr/>
              <a:t>10</a:t>
            </a:fld>
            <a:endParaRPr lang="es-SV"/>
          </a:p>
        </p:txBody>
      </p:sp>
    </p:spTree>
    <p:extLst>
      <p:ext uri="{BB962C8B-B14F-4D97-AF65-F5344CB8AC3E}">
        <p14:creationId xmlns="" xmlns:p14="http://schemas.microsoft.com/office/powerpoint/2010/main" val="1827661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SV"/>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SV"/>
          </a:p>
        </p:txBody>
      </p:sp>
      <p:sp>
        <p:nvSpPr>
          <p:cNvPr id="4" name="3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36258812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38159343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SV"/>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147290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27176567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3183587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10116358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6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12298304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SV"/>
          </a:p>
        </p:txBody>
      </p:sp>
      <p:sp>
        <p:nvSpPr>
          <p:cNvPr id="3" name="2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6586499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832034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SV"/>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2813908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SV"/>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9D18867A-E1B3-4890-A445-C0907770CF63}" type="datetimeFigureOut">
              <a:rPr lang="es-ES" smtClean="0"/>
              <a:pPr/>
              <a:t>15/08/2013</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3391665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18867A-E1B3-4890-A445-C0907770CF63}" type="datetimeFigureOut">
              <a:rPr lang="es-ES" smtClean="0"/>
              <a:pPr/>
              <a:t>15/08/2013</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9D9E2E-565D-423B-A4BC-45F1DA5BDAA7}" type="slidenum">
              <a:rPr lang="es-ES" smtClean="0"/>
              <a:pPr/>
              <a:t>‹Nº›</a:t>
            </a:fld>
            <a:endParaRPr lang="es-ES"/>
          </a:p>
        </p:txBody>
      </p:sp>
    </p:spTree>
    <p:extLst>
      <p:ext uri="{BB962C8B-B14F-4D97-AF65-F5344CB8AC3E}">
        <p14:creationId xmlns="" xmlns:p14="http://schemas.microsoft.com/office/powerpoint/2010/main" val="356760059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jpeg"/><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jpeg"/><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2.jpeg"/><Relationship Id="rId7" Type="http://schemas.openxmlformats.org/officeDocument/2006/relationships/diagramColors" Target="../diagrams/colors1.xml"/><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2.jpeg"/><Relationship Id="rId1" Type="http://schemas.openxmlformats.org/officeDocument/2006/relationships/slideLayout" Target="../slideLayouts/slideLayout4.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image" Target="../media/image2.jpeg"/><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slide" Target="slide2.xml"/><Relationship Id="rId1" Type="http://schemas.openxmlformats.org/officeDocument/2006/relationships/slideLayout" Target="../slideLayouts/slideLayout1.xml"/><Relationship Id="rId4" Type="http://schemas.openxmlformats.org/officeDocument/2006/relationships/slide" Target="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AutoShape 6"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2" name="AutoShape 8"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6" name="AutoShape 12" descr="data:image/jpeg;base64,/9j/4AAQSkZJRgABAQAAAQABAAD/2wCEAAkGBhISEBUUEhQWFRUUGBgYGBcXGBgYGBUYGBgYFxgVGBkYGygfFxojHBQVHy8gJCcpLCwsFR4xNTAqNSYrLCkBCQoKDgwOGg8PGikfHBwpKSkpKSkpKSkpKSksKSksKSkpKSkpKSksKSkpKSwpKSwsKSwpLCwsKSwsLCksKSwpLP/AABEIALsA+QMBIgACEQEDEQH/xAAcAAACAwEBAQEAAAAAAAAAAAAEBQADBgIBBwj/xABDEAABAwIEAwUFBQYEBQUAAAABAAIRAyEEBRIxQVFhBhMiMnGBkaGx0RQjUnLBFTNC4fDxBxaSslNigpPSQ2OiwuL/xAAZAQADAQEBAAAAAAAAAAAAAAAAAQIDBAX/xAAkEQACAgICAQUBAQEAAAAAAAAAAQIREiEDMUETIjJRYaFxBP/aAAwDAQACEQMRAD8A+4qLkFdIAiiiiAIooogCKKKIAiiiiAIooogCKKKIAiiiiAIooogCKKKIAiiiiAIovNSmpAHqi8lSUAeqLyVJQB6opKkoAiiiiAKwu5Qbaqta8qBl8qSqO9K971UIuUVYqL01EWBYFFV3q6FRFgdqLzUomBJUlRRAEXqi8QBJUleFy9lAHq8lRRAHq8XoXiAIvVFEAeFq5NMLtRAFJpFed2VevEAUkOUDSrl5KAOGsKsXJeoHoA6JXmteypKAPluH7XYpu7g78zR8wmmF7du/9SmCObbH3GywBzExxPrdWNx5WlIxtn0ql24ok3bUA9AfkUfh+0+HdAFQAngQR818rp4yeSsGKPT6+kpYRKyZ9fo4+m7yvafRwKvFRfHWYkmIuiqWb1W3a54jk4/JTgPL8PrGte618zZ2kxIP7wz1I+UIuh2vxPNp43A4eiWLHZ9CD16Kiw9Lt6R5mA84JHwgoil2/p/xU3D0IPzhKmGSNj3q6FVZqn2zw53Lh6t+iIZ2nwx/9Vvtkfolsdoe94vdaSO7S4cCe9b77+5cf5rw0T3g9CDPuhGwtD7UprCzL+1tM/u4PVxj4bqM7THiG+8j9U6YskabWF6KgWUqdoHO8rgPSCV1R7QVBuQ71/knixZmq1KByzh7Qu4NAHWSjcPnbHbnSev1RTKyQ3lSUKMR1XQrqchl3eCY4xK6lKcVnFKkS57gDYc3EXtG8JViO3dMeSm53qdP1Ka2JtI1akrEHt6+bUmx+Y/Rd/5+50R/r/8AyqpiyRtJXkrIUe3LSfFTMTwI24b7qw9uaYAljr3sQYvA3hFMMkakvXBqLNP7cUQLNeTysI+KIodrcM7dxZ+YH5iUUwyQ971ea0JSxtN4Ba8HVtff2G6sv1SCz8+U8Xbe/wCito41ttTSZ5GPmhauKgloHhkX4eirrY+CCAOkTb06osmg+rjAD4Gkeq6pVA6STEcOP9kuo5uTYwZMzx96IrZi4wGgW6XNuiHKgGDazQd7TETf4hWV69NrvA49ZgXSlkgy75QPauqmZgS0OBBtZLIEhsMQYdDdRBtMbDc9VxRrumXgjV5YOkT6G6tyLDiqzU4usYs4jmEaMroE+OZk7uOwPtWfrJdmy4pPZZRyskB0mf65rn9l1ZMRYFxJIGwkplR0tGloMDb+iumVSQ8FrhqDmgzvqET0Wfru/wANfRVCGpj3NPAxubQpVzh5EWjoIKOGStm5Mni42UfkDOBftAm/u6Lb1ImD42U1Dp0xqJLGuMDaRcfIrmnWBsbHmdud7LrDYC7mhzhbfY77el1dTyiZaXEgQRIHIi3EJetEr0mctxzRNxxO23wUpY8wTaBtO/8Adens6P8AiOtyAQVeoaVUAuDpBHiEAbXkJrlixS42tl78Tfkei7a7k4C0mSgcZi4glxc47xYRtJQvfAiQ6RHGBfiOq0TMmqHrMeRA7x0dDELsZuWizzx4gn5LNjGhpjeOa8qZhPAD2WQOvw0bc/qE/vIj0+aIxHa+s0ae+J9N/wDVwWVw2KaHAOsDub2HOOKcP7PNd4tRuJ3jh6KZTUewjDK6Oqma8SZJuTxv/ZeU8zBMIXG5axhZqqQHFrGyJJJuBYDqrKmT9xVpguDg8E8haBz6oXIhvja7CftgEz7V0caNxt1hKe0FekymdBlx5GRBkRtv7UNhMW3uiHm8CIA5K1IlxNAcW07rwYoT9VnMLjIMEwjnYxogTc+qqyUho7EBdF6SVMSeB/n71zSzUDcyeieQh53sR/Yrr7a78T/efqs6c5OraxVn7Y/qUswpmdoOaX7ls87j+t0yp4HuxDiSHcgD+qn7CippYZ0kxqIEidneyParMTl1Vpa1wEkGAL7XMXWK7OhJLsofhyPINQi2tokdbLz9lvaJ1tBLZAkg/KNpC4e8taCRaYtMT6zf0V9WgKgY6W2ABBIBEOPP1QwdEbgqrngOBaDO1wLWtPU3XbOz0k/eBtry1x+SrxVRveQI0kQT8vRe/Y2tsXTqiOJA6jgpT2KkFYHJ8Q6nFOqaRY5wPmGrxWNvQpnTbUZJqvkRa8xAAeduJulmHwNd7AcPVFMiZuYcTcXg9fejW0a0ltV0tIgRvMQ/3lcvKzt40OmYrvILQHtFwQd+StFZwmKW5nzE/wBeiHyrD92CxpJDQACd4HNMAVntjdCfE0S90FrRHDT/ADXH2N1vDF/4QWz/AKSmLT96fRFByanJ+ROMV4A8NVghsOE2B3+ZTB1LS515tT+LiP1QWIqgPY51g25PQXPyVD+0VKo/7oOdrexgJGm7DqJveOCVtrY6+hnjqmkHSfb6lVNwrXNBJJPqpmZ8JnmPmElzzPalDuxTaDLJuCbg22KcbcqRLpR2NMNh2umSbGB6XUOHa2oANjvx96z+Iz6vTazQ0HWwOd4SYcTt0Uw+c4lzKjy3xt0hg0HiRNovxWlTq7/pOrao01bK6L51U2md/CLj2JfjMqpg6WsAkbR1tabpPTzfHn+B3/a6noi8qxGIe49/qZAbpMaCJmYi/JVKMoq2xRab6DRklA70qo6hpgfFWYttQA6KsQIDXUomBtJMD1SWu/MxUf3dd+nUdP3g8s2sdl0zMM3JDe8feb+D5rW4Mz9yDqmXPxLaLy9sNqCoAAQTpJEFF5thW1HN7yoGwCAAQJDiSfEboGtk+Kf5qsWBu8nbzWG03Q2Z5JTNXfQAZAAmZaATz3lYuSTLUbRXiezjXNM12xNrNtaALOueqoblTNAh4ni0ugjh+Ej4q39iU3AUg92+onTymFw/sXTJjvXTv5AtI8i8v+EOF+ACvgdOwBHV7T8jK9+2UxALNt7m1uAJsiqnY6nTBd3psOLReLxulAqNLNwHLVcifRhOGLDLGOR2i0qqpScZAEFu8mELQxLhAJgSmn2yjEQ6/Xn6hVnQq+xU4wpIROLw7JBY61pJMwZVUn8TfcE8kFDnD5k+IkF3B0af/hYn3r3EYauXfe6xIEEN8PoQzcrPuzN9Mtcw+Ug9RxBg8FMRnVSodTnOm9gbRM2HALPL6NbQ1rO7oGAQPyx7RIslH2szM/JW0ianhsTve/zCtqZNDbOk8AB5ieHEoWwbsDcXG4gD4+5e0rm+9ufxhBuruBO2956FN8BiS1uoVe6BI1aZ1HkIBuEkiUMsHl+IcwGjU7sguJm0zESAD1RXd17ioQfD4SI80Q87fiQODoYmtT1Ua2hzXOmZ8UxE77X96O+/bPekEBvhIi7gPHsBbVzXJydHbxjbJKb2tioZeAA4zMm/Himc7Jdk2K7xusiNQmL2ueB2TEDZQuhyBmGKp9PoigbIWn+9Pp9EUiI34BcXTD3tbtqBE+oI/VVYbI6VAw2XaHU3AncFx8RsI2C7xtbQ4OFy1rjfoCUrwWLr4hzHv8pqQ/T4W6YhvU3lNDQ7zV1j+YfMLmrmVOm0d49rTAMExbbb1XuaG3/UPmEtzfs23Elr3PLYYGwAOeqZKI1lsiV46CMLnFFgh9QAkahvccDtsuBntAuNQPlrIaSAbGTba6HodnKdUNc5zvC0MEQAQOO269odnKLS6l4i1xDjJvInYgdE/ZiHuyf+BVTtVhwAdTvFtDSqf2qys5xZPhABkRcn1RH+WcPpALSQNvEf64oavgadIuFNumdM3J581XIoYuiePK9l1Ooq8VmPcu1wSGjyyLzYXO268pOUZiWNraqnlDeU3JgW43KwXZoj3McyxIcA1jBcBxEu0sdfcxebbJFn1WqXtb3pY4TJk3jSNPh9SnOYZtDy0U3TUIHisRpEzpvcyAs7n+IqurtDTBdq1Da8W328q6IfIia9oVltJ7wWtqS+PNqJ4njE/wATfiiW5dXeC0VYe1xk6nCRwG39SgspFaPuzLwfF4rRBFj6xtyRlCliiPC7xAnWZAvNhsm9PX2Slo8xmCq0w5zqhc00321E3je4WSFODMiOW5WpzJtdrKneukaDpuDebzACx9ZhG4Vwe2Y8i0gv7b1XL8bAF0CSP6K5LuC1wMQs4wn+6n2n+pQZeprTxQgh2KgQLfP29EVQxI0GWiXcYuR+nsS3UBveEZhqziIaRbg6D80aRolfQVSwzqnQDfYNHqfqm+FwtNgltRmogy4kWBsQ1s2tNze6I7P4ZtVlSm9o1eZrQ5wa4hsCb845rvG5CWhhLdBIMtbLrg8SSU+zTrQkq5ZQDjL5ni0AhWtwLNBuQ06R5QSTuLAotuUguAuJIF/cutFRge4EiiBZoi+w9QZCZMnid0MnqhmnDVywsc7VIc0GQ2BtcdeqJ1Vm/vYLQ2xEXcG+P4oegyviW6qNXunMJ3BbNmwDb9OKvLa48NaCA03EXdp8f6cFxcv1+nVxbHmXYsVJey7XAEGIseh9EcH7ILLaLWS1lmgeG82334o4FZob7BWO+9Pp9EWHoVn70+n0RUpIH4KTBqsBEjjPELzGZkzvdDDqc5zQNO0sEkE8NwqMfSLzpb5nNcBwuQRvwVGWZAKOnUdTqbxBFgNYk+u26aKDs1/+w+aR9o8yxTHaKDXEd2DIZqEkmRMcgnWZn/chMy7Q0aA01HOmAYAJ3kDbrKcPl1ZEviJ8Y7GkgUNYbobMQPFfVv7LKUMJjXU3Bxd3peDdwBFO9pHVFVO11HD+BzXudDT4QI8W256KlvbFug1xTJBdoDSQDMEySJWlyxWiaWT2CDsxjnDxVYtxqu/DHDrdGYLLX0GPa9wcXOBkEm17X9CqD2/e4EtotEc3E8ByA5q7CZo+vTL3tDTriBOwFjc+qOZyx2LjSvQbRKtwtFr6xD/KACZMeUhwv6hUUVZhsAKtUgmA0scbTOkzp9tlzx7NfDO8ZmlIPIB1l7g4aRbwBuq/K3BZrN8bUOIhjR4g4kRJ3PHktPjDRZUJfpDxUJAjxaI8QHTb2hZLNsxivpbS1WnqLm1gujj3LomfxDcvr1msBpN1EnxWB0i1tx19yKoYjFloNMCTJfZtnbxc9ULgsdUotGilq1TMA+GDYGPar6Ga12gd3S1agHE6XGCZkWPRPyRemVZrWrd3V7+wDRps0bm58PsWWLibcTstHm+Y1TRe6qwMILA0aSJvOxN1mTiLXHm3dxmdwecWhVBdmfJ4BXtIMcl4QTxUqAzPNciy6jBosAFl5B6e5VhWSkIYHIqpjYGI3TLDZdWbG3CdvotY7s1U/E3n5V6OztabVBH5Wn2hKmbJxRnjVe2p4IYSBIEFEYHNC5xa+qHEQL/oisR2Ee9+o1IPQQqaX+HRDp7xFCysvdiSyHQLEG/Qys1isU+ajmgy4Axyg39FqX9iObyfel+adlm0KTnue6BAm25IAEIWgdSWyrJ8PVrsBo1XU3McSdzqHhsY4eoR1ZlaS2oQWwYIjzaTr/RAZflW7aNV7dDp16dIkgAtMOMxA96Ne2sDpqEEaTDhF3aTPwjdc3Nezo4aVJfQ3ybAd03u51aBExHHkmUJbkwqBsVTNQC5533kATaEyBXOXIGZ+9Pp9EWDZCNP3p9PoitSSBguKxgpO7x2zGlxje10vweZ1MTVpvDSKTnu1AGRZoDATzIlMa2GbUeGOEtcCD6FdPrU6dUUqYAJeNLQIaA1gkHh/EmuiiZmdvzfVB5l2eo1nd5UaXO0geYgWuLBF5lw/N9Up7SZfXqfunFoBaT49IgTNhunDvsh9IMo5Fh6gD6lNriYEu5N23PBc06eGpucD3TaYNgdOnVAJieKTY7slVxFTvO8a1pDYB1E2EG211bhuyLTT7h1QwxxdqA31ACIJ6q6VR2J3bpDd3aHB09qlMflb/4hBVswZWGumZaXRJBFwL2K9o9hcONzUd6kDf0AVVbBsojRTENDjuSdwJMlHLilocLvZbRV2DovfVIYSG6hrIMHRBtO9zCoolWYOs8VNLBGtxDnROgBszykmBdZR7K8M9fgaTHB5tD3tgyRp8R24+qyePzJja5GkzA8UkWIEDdP34MaxVe4kEObfhBJBnmSfgsti60VSWgk2BjjYLfiSvZHJ8R1Qz/uWeQEvv5iALkcZROCz5+j7ulqAuTJFydgNNx1WNeSTFxxHTe3808y7PalAiQXNiNIIj2dforcNmKm+gnPMwNSkXOaWHW0AEGTDZ2I6/BIaFDW0zbr/L9Uxz7MjWpNfo06nnwm/lETslTapBAF9UeEb9ArjpaDl8HdfDNZFuIH9dVRjsLBkT16JvSySrUbeGCf4iAfdv8ABEuyBxeAS3TsXCZ9xN1qr8mJlaVKTAPM+6660HkfcVsmZOyn5Wh5HGoD8A2IHrK97k/8JnvP0VhQyzfP61Kk5wrQ6Dp8LDcdNKzY7ZZhLZrjxAm1NsgAHfw9Frsv7M4nEUzY0mEAA1Yl0eU6NAcB6kICp/hhigZNRlTq0kGOIAO25UK49luhDU7W4/RP2kEyLBrRAPHy9F1Q7VY0VQx9cu1wBEQ0ki9hvvZG43so6nAfTLY/i3E+swrsmxmGw1TVUZrePJpIdp6kD+L12TysftS2bHA4N4Yw1H1C4gzLrTbkPWySdpsWH/cMIlsPqP3FMC4i/m4q/FduGvY4NpPY6LF0GJgTbikGEzdtIH7tzyTLnWcXHrefghGeSY4yrBMAa+nUPd6IDYtczqM31WXubizT+b/ad0od26psMOplvQtI/VcP7XU67mtAMz1iCCDf+anli8TXj1JD/JsU6o3U5ukkXbyIJHH0TKUBl2LbV8bPK4COHQ/JHSuA6JdlDP3p9PoiEM0/en0+iISQ2B45zwfuxL9J0jmeCryvJ+50moZqMfvNhrbqO+5t80RWxTaTw95hrGkkoPBYx+IqsrAaaWt/hmb6QGyOJhpTj0UGZiLt/N+hSPPu1ho1jRFPVZviLo83QDgnePddv5v0Krx+PosBDnMa4jaRqNrdeSI0m7Il0hFjM9xjKhp0KOprYGrQ50yJN5jclQftCpSbollYud3nlbAiG7+xOf29SpjS4uLhuANp6oT/ADE1je8DSRULoBIG1r+5aq6VIltW9gDezWPf+8rx/wBbj/thWDBmjTaxztRDnS695vxVv+aK757ukPc53ygKipXe5rTUEOOouERBnlwRy3STDjafQZQdsph8eWuLGiXPkiTAAbEkxfiq8M6y8ZjmsDrS86iBx0giZPASViuy/sAfRc5xdUfLS0uaBs0i5JHCT8lnHVy6oDEQmFfH6rucNMeACORBn2n4JTiMWNUjmTcc+C6eOLMuRosFKNJJkut8ldhzB534WI6hCtxI0wd5v7QPcr6WYtY4kgkfFU4syobUMTSqmardQuQC6OkkhN6D2gRSApj/AJQAT/1C/wAUlyKpTe97qlmaQTPCSeW2yZDsrQqHVRruaf8AleHfzHvRFtaNpYs7dljDwE9LH9CSuH4J7fK97ehM/NdOyHFsZFOqKjw6ZeIGmPLeboZtfG0zFTDOj8TCdPuuFa5GS4RCG1q7eLXeoj5Lz9qVvwt97voq6ufsZp70FhcJGpu14vCs/wAxYf8AEz3P/wDFV6n4L0/00VL/ABGc21Sm135SR80ywn+ImGd5tTI6SPgsFXyyTf5I/s52Wp13ltSqWRs0C7ucE2HuKZFB2bZnh8Q897Lm6oaWVXNDhePA6yFZhMJ5WVtB/DUbHtlu/uW5wnZjC026W0mmdy4Bzj6lySZ12GoPOtlMSP4ZIa8fhPL1VqnpmMkqMtj61Ck6KlVh28niseMcFYMrdZze7LD5agEh3v2PMKrH9n6bgGFgZUubT4IMgbbfRG4GvoHhgk/vKZs2oRu9n4X/AAWr4kuiI01o5b2epvdqqjWfQD2W9qYU8upMENY0TyA+aup1GubqYZbMdWni1w4FclyTVlJtdneX0w0kAACNh6o5BYI+I+iMXkyVNnoLpA7f3p9PoiQhm/vT6fREqUOQPVwratQMeJa4QRzHL4LypimNrtosEeIkQBDQ1jRHvJVeNL5+7nXpIbG8m039VxluW9zAfeoHkF3E6hJA9pHuQii7Hm7fUpdmfZmm+o6s5ztRgwCIloAHCeHNH5gfEz1KS5t9tNZ2k6aIIvLRLbE2F+YvyVR7e6IfgbUskoO8b2yXXMkx7pgLmg+hSkO0NbJ0zHO+md0qrdmqlVznGtDHGQ25twEEwFMNkNNzGte50UpaIMarkyYHyV6pWyfukNMR2qw7f4ifRp/WEmxuNFTS9uzgSB6uRj8pwdMEljbcXmf9xSLE5kwu8PlExG282TaT6CLrsLw2atD9JkdeC6rd3oLniSQRzJG8R7Fnq9Zgkkm5sePr6K6tmIFMaZL3NAPIAE/P9E/Tpk56aYHiaIb5rQbDnfdBkNI3JM+5MGZZXrAuawkc9vmjcF2TdvVOkRJHH+Vl0x0YN5PRndUkos0nkWEcFqqGIwtIFtNrfDYmxJO253SnMsV49TQNIv7THx6KtjotyHQ3X3xgOAF5vc8r8UxPZKhWOqjWIPQh8e2xHvVOXN1NOoECbEi23Aqt/ZunWqF1OqWP6dPQgrNrd2aLaoZfs3G0aLW0aut7XnUSfM2Jjxz7kM/tZjaB++w2po/iALfiJarXUsdSpUxRf3hZqD5h2u9o1326qsds69F2nEYcnhqbqbMxsCCDvzUrzooY4vP8IHNZiKfnaH3aHAA3id0J9qyj/wBr/RU+iIx2Y4JzyyuBrAElzeBuPEEH9jyr8TP+4pS/GDGwcDtBHssledM8haSwseHBw3lspoKhB4egQmOh4t7QtzI0OSdu2d2RiDD2jzwYeOccCqcb/ifhGSGio89Gx81iajdJvccil2KdoMhlzYOiQ2eIkboTtlqGTHmd/wCJIrGGUA3/AJy7xRxFrQvA/wC1Ma5rtLGNvqMuJ9OGwhAZW3C97pcTUcdnvs0nkBK0FZoBECD0HDqvR4OJyVnF/wBE1CWKQFVr1sMe8EOsNcXDwSPOBxgG+903w+NZWpGpSMgCXN/iZb4t6oXEV2hh2HCD1+YWcDxSqB1CpDiY0i8zwEfLZVycNK0Rx8mWmjdZc8SY2R5j1WcwmbimNVYaS7gCDF+XKUfSz+g6PHvO45Lwpwlk9HqpqkMO6EzxVkoSlmdJwBbUYZ6gfNXtqg7EH0KypodlFbHU6VVrnuDRHEpN+2w7GNc9wDRr8pkbQDtvEcEP20DomfAGi0bknbosrVxXjlpLSNoNxy24rSELRE50bvHZg3Uwi9z7dlRjc0ruJa2iQDbU5wEjiQ0eIpNlWZuLILnTEE/xes7oPNMrqNLXsc9xJjclwMbzKcYRv3BKTrRo8szpjn92+qGu4AgtB6ajufcmOP7Oax4HuHMAlv8Af4rLUaFZ9FzcRoAjzuEvFxYQL+3mrW4x9NjWUatV0QdzAPKNw3otko+EQ2/ILmfZwUyddQ6oJAIEmNpcSl+HwtQ+FgLyfw3j6BaDGZO6u8VHjSGgDTxPGfiqm4l+HcWsPhHA7fyVRTZlIFZ2Rqvg1C1vSZI9gT3L8joURtqcOLhPuAsFKOfMeIeCw8xce9Filq8QII5j9SLJtNaBFr6vKI4Hce4XCrOHLt9utx7DYhDPxzW7eI9I+aFrZrUdYWng3c+1PEdorx/ZqmSNNQtJMlu8+l7e2V3VwVPDUiW0y94/FuZ4j+Spo5fWLtUlo9b+9GuaRe7rz4pgfT3FULs4w2KdUaCGkA8H8Pr7l5Vy9hMuF+bZEf6VTXz4U3AVWFs8Rpc0+50j3BHZbmFCs2acmPwh4+dkh7RRQpObOhzvTWD8HhGfan7GHdI+dyEW+hNzYHhN/afovRRAsBHsCWKGpMU4nKqNUTVpjVF3NJk+0IH/ACrhfw1fef8AxWhZSDydOknncf3Xn2Cryb8VNDtg7azOYkbgTZcOJGzR9R0lCMNm+nz3RDh+o+SYFOIwrXCYh3KLEfVLMdlRc3TeN45JoXkUXGbjZRzyWSd0Dszbsh0u8TSf06iF5mWIrQA1ztuHGOZT7MKY0TF+fsKxeKxb58xWnHOS6ZnOn2U1HuMhxM23lM8lxTabtrnjyHTlxSqmJInmnOHYJA4Jym0y4xTVjkYem+oHOLiOLQT7InYIPPdesk0+7a4nSILQQOUxO9z1Wz7HUWsw7y0QZ33PlHNd9oKxhhsd92tPLgQpYKLPnbpGnjA/Uq91csGxDnfAc1sstyqjVYDUpsJ5hob/ALYQ+dZBQbJDDP5nnlzchoVmRGLfbVLh+EmfQIjFZG9lPvzTNMcjuZO+k3ATvs9hWClXeGjWxrNLuLZ1THLZMMVRD8EwOuC525N/EbypYm7MNgsSfK0GTxF1rMBVqkFjWQXR4jaAN+vEJlgMBTY12lgEcvQIx4h0jkf0WTSZUZMUnIgQDUcTzGw4/wAkZhcCwAhjZ42HJEYFgfOq/qrifuweTSfaminvsAxFJxaZIAmOnthIMfhYBPLktC+oe9cOBDT7YF0pzO+v1PylMhiah4hZFYLDkkgfPf2cVVhmxbqfmUTgWifVwH+4rVy0QMqGVi2q/RMKGHYNgPVB4eqdUTZV57inU6UsMHmEuylG2kHY3MqVFs1HAdNyfQcEsxGIxFZpNBoYItcF55WmGj4pE8Sxk31wXTu6Y3O6squ0EBnhHT0QW6gXYPJKZM1zrcDMHnbf8XtWkpV2tbAAAHLYAdFnKbiR7/mrqhsBwO6bJu+x4ceDp0TJP8TbAcTZE0vFv7h4fgd0FllIARyTWk0GxCRJGkutAMeyF79lPM+8/VX1RAEKQmkB/9k="/>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pic>
        <p:nvPicPr>
          <p:cNvPr id="8" name="Picture 4" descr="http://circuitsurfersdotcom.files.wordpress.com/2012/07/san-salvadore-2.jpg"/>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0" y="2780928"/>
            <a:ext cx="9144000" cy="374441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 name="10 Rectángulo"/>
          <p:cNvSpPr/>
          <p:nvPr/>
        </p:nvSpPr>
        <p:spPr>
          <a:xfrm>
            <a:off x="179512" y="1268760"/>
            <a:ext cx="8676456" cy="1569660"/>
          </a:xfrm>
          <a:prstGeom prst="rect">
            <a:avLst/>
          </a:prstGeom>
        </p:spPr>
        <p:txBody>
          <a:bodyPr wrap="square">
            <a:spAutoFit/>
          </a:bodyPr>
          <a:lstStyle/>
          <a:p>
            <a:pPr algn="ctr">
              <a:defRPr/>
            </a:pPr>
            <a:r>
              <a:rPr lang="es-ES" sz="3200" b="1" dirty="0" smtClean="0">
                <a:latin typeface="Cambria" pitchFamily="18" charset="0"/>
              </a:rPr>
              <a:t>INTERCAMBIO SUR-SUR SOBRE CONTROL MASIVO</a:t>
            </a:r>
            <a:endParaRPr lang="es-ES" sz="3200" b="1" dirty="0" smtClean="0"/>
          </a:p>
          <a:p>
            <a:pPr fontAlgn="auto">
              <a:spcBef>
                <a:spcPts val="0"/>
              </a:spcBef>
              <a:spcAft>
                <a:spcPts val="0"/>
              </a:spcAft>
              <a:defRPr/>
            </a:pPr>
            <a:endParaRPr lang="es-ES" sz="3200" dirty="0">
              <a:latin typeface="+mn-lt"/>
            </a:endParaRPr>
          </a:p>
        </p:txBody>
      </p:sp>
      <p:sp>
        <p:nvSpPr>
          <p:cNvPr id="19" name="18 Rectángulo"/>
          <p:cNvSpPr/>
          <p:nvPr/>
        </p:nvSpPr>
        <p:spPr>
          <a:xfrm>
            <a:off x="0" y="6553200"/>
            <a:ext cx="9144000" cy="3317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8" name="17 Rectángulo"/>
          <p:cNvSpPr/>
          <p:nvPr/>
        </p:nvSpPr>
        <p:spPr>
          <a:xfrm>
            <a:off x="0" y="6538118"/>
            <a:ext cx="9144000" cy="369332"/>
          </a:xfrm>
          <a:prstGeom prst="rect">
            <a:avLst/>
          </a:prstGeom>
        </p:spPr>
        <p:txBody>
          <a:bodyPr wrap="square">
            <a:spAutoFit/>
          </a:bodyPr>
          <a:lstStyle/>
          <a:p>
            <a:pPr>
              <a:defRPr/>
            </a:pPr>
            <a:r>
              <a:rPr lang="es-ES" b="1" dirty="0" smtClean="0">
                <a:solidFill>
                  <a:schemeClr val="bg1">
                    <a:lumMod val="65000"/>
                  </a:schemeClr>
                </a:solidFill>
              </a:rPr>
              <a:t>Dirección General de Impuestos Internos     País Participante: El  SALVADOR	      Agosto 2013</a:t>
            </a:r>
            <a:endParaRPr lang="es-ES" dirty="0">
              <a:solidFill>
                <a:schemeClr val="bg1"/>
              </a:solidFill>
              <a:latin typeface="+mn-lt"/>
            </a:endParaRPr>
          </a:p>
        </p:txBody>
      </p:sp>
      <p:cxnSp>
        <p:nvCxnSpPr>
          <p:cNvPr id="20" name="19 Conector recto"/>
          <p:cNvCxnSpPr/>
          <p:nvPr/>
        </p:nvCxnSpPr>
        <p:spPr>
          <a:xfrm>
            <a:off x="7380312" y="6597352"/>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21" name="Imagen 1" descr="13245"/>
          <p:cNvPicPr>
            <a:picLocks noChangeAspect="1" noChangeArrowheads="1"/>
          </p:cNvPicPr>
          <p:nvPr/>
        </p:nvPicPr>
        <p:blipFill>
          <a:blip r:embed="rId3" cstate="print"/>
          <a:srcRect/>
          <a:stretch>
            <a:fillRect/>
          </a:stretch>
        </p:blipFill>
        <p:spPr bwMode="auto">
          <a:xfrm>
            <a:off x="0" y="-27384"/>
            <a:ext cx="9144000" cy="648072"/>
          </a:xfrm>
          <a:prstGeom prst="rect">
            <a:avLst/>
          </a:prstGeom>
          <a:noFill/>
          <a:ln w="9525">
            <a:noFill/>
            <a:miter lim="800000"/>
            <a:headEnd/>
            <a:tailEnd/>
          </a:ln>
        </p:spPr>
      </p:pic>
      <p:cxnSp>
        <p:nvCxnSpPr>
          <p:cNvPr id="12" name="11 Conector recto"/>
          <p:cNvCxnSpPr/>
          <p:nvPr/>
        </p:nvCxnSpPr>
        <p:spPr>
          <a:xfrm>
            <a:off x="4067944" y="6556366"/>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420888"/>
            <a:ext cx="8229600" cy="1059039"/>
          </a:xfrm>
        </p:spPr>
        <p:txBody>
          <a:bodyPr>
            <a:normAutofit/>
          </a:bodyPr>
          <a:lstStyle/>
          <a:p>
            <a:pPr algn="ctr"/>
            <a:r>
              <a:rPr lang="es-SV" sz="3600" b="1" dirty="0" smtClean="0">
                <a:latin typeface="Calibri" panose="020F0502020204030204" pitchFamily="34" charset="0"/>
              </a:rPr>
              <a:t>ACUERDO DE CREACIÓN</a:t>
            </a:r>
            <a:endParaRPr lang="es-SV" sz="3600" b="1" dirty="0">
              <a:latin typeface="Calibri" panose="020F0502020204030204" pitchFamily="34" charset="0"/>
            </a:endParaRPr>
          </a:p>
        </p:txBody>
      </p:sp>
      <p:sp>
        <p:nvSpPr>
          <p:cNvPr id="3" name="2 Marcador de contenido"/>
          <p:cNvSpPr>
            <a:spLocks noGrp="1"/>
          </p:cNvSpPr>
          <p:nvPr>
            <p:ph idx="1"/>
          </p:nvPr>
        </p:nvSpPr>
        <p:spPr>
          <a:xfrm>
            <a:off x="467544" y="3573016"/>
            <a:ext cx="8229600" cy="4525963"/>
          </a:xfrm>
        </p:spPr>
        <p:txBody>
          <a:bodyPr>
            <a:normAutofit/>
          </a:bodyPr>
          <a:lstStyle/>
          <a:p>
            <a:pPr marL="0" indent="0" algn="just">
              <a:buNone/>
            </a:pPr>
            <a:r>
              <a:rPr lang="es-SV" sz="2800" dirty="0" smtClean="0">
                <a:latin typeface="Calibri" panose="020F0502020204030204" pitchFamily="34" charset="0"/>
              </a:rPr>
              <a:t>La División de Gestión de Cartera, junto con sus Unidades Organizativas fue creada legalmente el día 25 de noviembre de 2009, mediante Acuerdo emitido por la Dirección General de Impuestos Internos con Número CUATRO/DOS MIL NUEVE.</a:t>
            </a:r>
            <a:endParaRPr lang="es-SV" sz="2800" dirty="0">
              <a:latin typeface="Calibri" panose="020F0502020204030204" pitchFamily="34" charset="0"/>
            </a:endParaRPr>
          </a:p>
        </p:txBody>
      </p:sp>
      <p:sp>
        <p:nvSpPr>
          <p:cNvPr id="4" name="3 Marcador de número de diapositiva"/>
          <p:cNvSpPr>
            <a:spLocks noGrp="1"/>
          </p:cNvSpPr>
          <p:nvPr>
            <p:ph type="sldNum" sz="quarter" idx="12"/>
          </p:nvPr>
        </p:nvSpPr>
        <p:spPr/>
        <p:txBody>
          <a:bodyPr/>
          <a:lstStyle/>
          <a:p>
            <a:pPr>
              <a:defRPr/>
            </a:pPr>
            <a:fld id="{4BC44848-F78B-4761-BE7E-4DB39E211D0B}" type="slidenum">
              <a:rPr lang="es-ES" smtClean="0"/>
              <a:pPr>
                <a:defRPr/>
              </a:pPr>
              <a:t>10</a:t>
            </a:fld>
            <a:endParaRPr lang="es-ES" dirty="0"/>
          </a:p>
        </p:txBody>
      </p:sp>
      <p:sp>
        <p:nvSpPr>
          <p:cNvPr id="5" name="4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pic>
        <p:nvPicPr>
          <p:cNvPr id="6" name="Imagen 1" descr="13245"/>
          <p:cNvPicPr>
            <a:picLocks noChangeAspect="1" noChangeArrowheads="1"/>
          </p:cNvPicPr>
          <p:nvPr/>
        </p:nvPicPr>
        <p:blipFill>
          <a:blip r:embed="rId3" cstate="print"/>
          <a:srcRect/>
          <a:stretch>
            <a:fillRect/>
          </a:stretch>
        </p:blipFill>
        <p:spPr bwMode="auto">
          <a:xfrm>
            <a:off x="0" y="-49450"/>
            <a:ext cx="9144000" cy="504056"/>
          </a:xfrm>
          <a:prstGeom prst="rect">
            <a:avLst/>
          </a:prstGeom>
          <a:noFill/>
          <a:ln w="9525">
            <a:noFill/>
            <a:miter lim="800000"/>
            <a:headEnd/>
            <a:tailEnd/>
          </a:ln>
        </p:spPr>
      </p:pic>
      <p:sp>
        <p:nvSpPr>
          <p:cNvPr id="7" name="1 Título"/>
          <p:cNvSpPr txBox="1">
            <a:spLocks/>
          </p:cNvSpPr>
          <p:nvPr/>
        </p:nvSpPr>
        <p:spPr>
          <a:xfrm>
            <a:off x="323528" y="980728"/>
            <a:ext cx="8229600" cy="864096"/>
          </a:xfrm>
          <a:prstGeom prst="rect">
            <a:avLst/>
          </a:prstGeom>
          <a:solidFill>
            <a:srgbClr val="74BFDA"/>
          </a:solidFill>
          <a:scene3d>
            <a:camera prst="orthographicFront"/>
            <a:lightRig rig="flat" dir="t"/>
          </a:scene3d>
        </p:spPr>
        <p:style>
          <a:lnRef idx="0">
            <a:schemeClr val="accent3"/>
          </a:lnRef>
          <a:fillRef idx="3">
            <a:schemeClr val="accent3"/>
          </a:fillRef>
          <a:effectRef idx="3">
            <a:schemeClr val="accent3"/>
          </a:effectRef>
          <a:fontRef idx="minor">
            <a:schemeClr val="lt1"/>
          </a:fontRef>
        </p:style>
        <p:txBody>
          <a:bodyPr/>
          <a:lstStyle/>
          <a:p>
            <a:pPr marR="0" lvl="0" indent="0" algn="ctr" fontAlgn="auto">
              <a:lnSpc>
                <a:spcPct val="100000"/>
              </a:lnSpc>
              <a:spcBef>
                <a:spcPct val="0"/>
              </a:spcBef>
              <a:spcAft>
                <a:spcPts val="0"/>
              </a:spcAft>
              <a:buClrTx/>
              <a:buSzTx/>
              <a:buFontTx/>
              <a:buNone/>
              <a:tabLst/>
              <a:defRPr/>
            </a:pPr>
            <a:r>
              <a:rPr lang="es-SV" sz="2800" b="1" dirty="0" smtClean="0">
                <a:solidFill>
                  <a:schemeClr val="lt1"/>
                </a:solidFill>
              </a:rPr>
              <a:t>GENERALIDADES DE LA DIVISIÓN GESTIÓN DE CARTERA </a:t>
            </a:r>
            <a:endParaRPr lang="es-SV" sz="2800" b="1" dirty="0">
              <a:solidFill>
                <a:schemeClr val="lt1"/>
              </a:solidFill>
            </a:endParaRPr>
          </a:p>
        </p:txBody>
      </p:sp>
    </p:spTree>
    <p:extLst>
      <p:ext uri="{BB962C8B-B14F-4D97-AF65-F5344CB8AC3E}">
        <p14:creationId xmlns="" xmlns:p14="http://schemas.microsoft.com/office/powerpoint/2010/main" val="182606804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número de diapositiva"/>
          <p:cNvSpPr>
            <a:spLocks noGrp="1"/>
          </p:cNvSpPr>
          <p:nvPr>
            <p:ph type="sldNum" sz="quarter" idx="12"/>
          </p:nvPr>
        </p:nvSpPr>
        <p:spPr bwMode="auto">
          <a:ln>
            <a:miter lim="800000"/>
            <a:headEnd/>
            <a:tailEnd/>
          </a:ln>
        </p:spPr>
        <p:txBody>
          <a:bodyPr wrap="square" numCol="1" compatLnSpc="1">
            <a:prstTxWarp prst="textNoShape">
              <a:avLst/>
            </a:prstTxWarp>
          </a:bodyPr>
          <a:lstStyle/>
          <a:p>
            <a:pPr>
              <a:defRPr/>
            </a:pPr>
            <a:fld id="{0B1593E2-AD78-44F4-A3A8-607AF758341B}" type="slidenum">
              <a:rPr lang="es-ES"/>
              <a:pPr>
                <a:defRPr/>
              </a:pPr>
              <a:t>11</a:t>
            </a:fld>
            <a:endParaRPr lang="es-ES" dirty="0"/>
          </a:p>
        </p:txBody>
      </p:sp>
      <p:sp>
        <p:nvSpPr>
          <p:cNvPr id="7" name="6 CuadroTexto"/>
          <p:cNvSpPr txBox="1"/>
          <p:nvPr/>
        </p:nvSpPr>
        <p:spPr>
          <a:xfrm>
            <a:off x="899592" y="2204864"/>
            <a:ext cx="7240587" cy="523220"/>
          </a:xfrm>
          <a:prstGeom prst="rect">
            <a:avLst/>
          </a:prstGeom>
          <a:solidFill>
            <a:srgbClr val="74BFDA"/>
          </a:solidFill>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s-ES"/>
            </a:defPPr>
            <a:lvl1pPr algn="ctr">
              <a:defRPr sz="2800" b="1">
                <a:ln w="18415" cmpd="sng">
                  <a:solidFill>
                    <a:srgbClr val="FFFFFF"/>
                  </a:solidFill>
                  <a:prstDash val="solid"/>
                </a:ln>
                <a:solidFill>
                  <a:srgbClr val="FFFFFF"/>
                </a:solidFill>
                <a:effectLst>
                  <a:outerShdw blurRad="63500" dir="3600000" algn="tl" rotWithShape="0">
                    <a:srgbClr val="000000">
                      <a:alpha val="70000"/>
                    </a:srgbClr>
                  </a:outerShdw>
                </a:effectLst>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SV" dirty="0" smtClean="0"/>
              <a:t>DIVISIÓN </a:t>
            </a:r>
            <a:r>
              <a:rPr lang="es-SV" dirty="0"/>
              <a:t>DE GESTION DE CARTERA</a:t>
            </a:r>
          </a:p>
        </p:txBody>
      </p:sp>
      <p:graphicFrame>
        <p:nvGraphicFramePr>
          <p:cNvPr id="9" name="8 Diagrama"/>
          <p:cNvGraphicFramePr/>
          <p:nvPr>
            <p:extLst>
              <p:ext uri="{D42A27DB-BD31-4B8C-83A1-F6EECF244321}">
                <p14:modId xmlns="" xmlns:p14="http://schemas.microsoft.com/office/powerpoint/2010/main" val="2503884805"/>
              </p:ext>
            </p:extLst>
          </p:nvPr>
        </p:nvGraphicFramePr>
        <p:xfrm>
          <a:off x="539552" y="2636912"/>
          <a:ext cx="7572428" cy="33843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10" name="9 Grupo"/>
          <p:cNvGrpSpPr/>
          <p:nvPr/>
        </p:nvGrpSpPr>
        <p:grpSpPr>
          <a:xfrm>
            <a:off x="0" y="-27384"/>
            <a:ext cx="9144000" cy="6934834"/>
            <a:chOff x="0" y="-27384"/>
            <a:chExt cx="9144000" cy="6934834"/>
          </a:xfrm>
        </p:grpSpPr>
        <p:pic>
          <p:nvPicPr>
            <p:cNvPr id="11" name="Imagen 1" descr="13245"/>
            <p:cNvPicPr>
              <a:picLocks noChangeAspect="1" noChangeArrowheads="1"/>
            </p:cNvPicPr>
            <p:nvPr/>
          </p:nvPicPr>
          <p:blipFill>
            <a:blip r:embed="rId7" cstate="print"/>
            <a:srcRect/>
            <a:stretch>
              <a:fillRect/>
            </a:stretch>
          </p:blipFill>
          <p:spPr bwMode="auto">
            <a:xfrm>
              <a:off x="0" y="-27384"/>
              <a:ext cx="9144000" cy="504056"/>
            </a:xfrm>
            <a:prstGeom prst="rect">
              <a:avLst/>
            </a:prstGeom>
            <a:noFill/>
            <a:ln w="9525">
              <a:noFill/>
              <a:miter lim="800000"/>
              <a:headEnd/>
              <a:tailEnd/>
            </a:ln>
          </p:spPr>
        </p:pic>
        <p:sp>
          <p:nvSpPr>
            <p:cNvPr id="14" name="13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15" name="14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20" name="19 Grupo"/>
          <p:cNvGrpSpPr/>
          <p:nvPr/>
        </p:nvGrpSpPr>
        <p:grpSpPr>
          <a:xfrm>
            <a:off x="1547664" y="3212976"/>
            <a:ext cx="4877120" cy="2139665"/>
            <a:chOff x="1547664" y="3212976"/>
            <a:chExt cx="4877120" cy="2139665"/>
          </a:xfrm>
        </p:grpSpPr>
        <p:sp>
          <p:nvSpPr>
            <p:cNvPr id="8" name="7 Flecha derecha"/>
            <p:cNvSpPr/>
            <p:nvPr/>
          </p:nvSpPr>
          <p:spPr>
            <a:xfrm rot="5400000">
              <a:off x="4040231" y="3240689"/>
              <a:ext cx="555489" cy="500063"/>
            </a:xfrm>
            <a:prstGeom prst="rightArrow">
              <a:avLst>
                <a:gd name="adj1" fmla="val 50000"/>
                <a:gd name="adj2" fmla="val 53586"/>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s-SV" dirty="0"/>
            </a:p>
          </p:txBody>
        </p:sp>
        <p:sp>
          <p:nvSpPr>
            <p:cNvPr id="12" name="11 Flecha derecha"/>
            <p:cNvSpPr/>
            <p:nvPr/>
          </p:nvSpPr>
          <p:spPr>
            <a:xfrm rot="5400000">
              <a:off x="1843987" y="3276693"/>
              <a:ext cx="555489" cy="428055"/>
            </a:xfrm>
            <a:prstGeom prst="rightArrow">
              <a:avLst/>
            </a:prstGeom>
          </p:spPr>
          <p:style>
            <a:lnRef idx="1">
              <a:schemeClr val="accent1"/>
            </a:lnRef>
            <a:fillRef idx="2">
              <a:schemeClr val="accent1"/>
            </a:fillRef>
            <a:effectRef idx="1">
              <a:schemeClr val="accent1"/>
            </a:effectRef>
            <a:fontRef idx="minor">
              <a:schemeClr val="dk1"/>
            </a:fontRef>
          </p:style>
          <p:txBody>
            <a:bodyPr anchor="ctr"/>
            <a:lstStyle/>
            <a:p>
              <a:pPr algn="ctr">
                <a:defRPr/>
              </a:pPr>
              <a:endParaRPr lang="es-SV" dirty="0"/>
            </a:p>
          </p:txBody>
        </p:sp>
        <p:sp>
          <p:nvSpPr>
            <p:cNvPr id="13" name="12 Flecha abajo"/>
            <p:cNvSpPr/>
            <p:nvPr/>
          </p:nvSpPr>
          <p:spPr>
            <a:xfrm>
              <a:off x="5940152" y="3212976"/>
              <a:ext cx="484632" cy="555489"/>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s-SV" dirty="0">
                <a:solidFill>
                  <a:schemeClr val="accent6">
                    <a:lumMod val="75000"/>
                  </a:schemeClr>
                </a:solidFill>
              </a:endParaRPr>
            </a:p>
          </p:txBody>
        </p:sp>
        <p:sp>
          <p:nvSpPr>
            <p:cNvPr id="16" name="15 Flecha abajo"/>
            <p:cNvSpPr/>
            <p:nvPr/>
          </p:nvSpPr>
          <p:spPr>
            <a:xfrm>
              <a:off x="1547664" y="4869160"/>
              <a:ext cx="360040" cy="411473"/>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s-SV" dirty="0">
                <a:solidFill>
                  <a:schemeClr val="accent6">
                    <a:lumMod val="75000"/>
                  </a:schemeClr>
                </a:solidFill>
              </a:endParaRPr>
            </a:p>
          </p:txBody>
        </p:sp>
        <p:sp>
          <p:nvSpPr>
            <p:cNvPr id="17" name="16 Flecha abajo"/>
            <p:cNvSpPr/>
            <p:nvPr/>
          </p:nvSpPr>
          <p:spPr>
            <a:xfrm>
              <a:off x="2555776" y="4941168"/>
              <a:ext cx="360040" cy="411473"/>
            </a:xfrm>
            <a:prstGeom prst="down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endParaRPr lang="es-SV" dirty="0">
                <a:solidFill>
                  <a:schemeClr val="accent6">
                    <a:lumMod val="75000"/>
                  </a:schemeClr>
                </a:solidFill>
              </a:endParaRPr>
            </a:p>
          </p:txBody>
        </p:sp>
      </p:grpSp>
      <p:sp>
        <p:nvSpPr>
          <p:cNvPr id="18" name="17 CuadroTexto"/>
          <p:cNvSpPr txBox="1"/>
          <p:nvPr/>
        </p:nvSpPr>
        <p:spPr>
          <a:xfrm>
            <a:off x="755576" y="1556792"/>
            <a:ext cx="7488832" cy="523220"/>
          </a:xfrm>
          <a:prstGeom prst="rect">
            <a:avLst/>
          </a:prstGeom>
          <a:solidFill>
            <a:srgbClr val="74BFDA"/>
          </a:solidFill>
        </p:spPr>
        <p:style>
          <a:lnRef idx="1">
            <a:schemeClr val="accent1"/>
          </a:lnRef>
          <a:fillRef idx="2">
            <a:schemeClr val="accent1"/>
          </a:fillRef>
          <a:effectRef idx="1">
            <a:schemeClr val="accent1"/>
          </a:effectRef>
          <a:fontRef idx="minor">
            <a:schemeClr val="dk1"/>
          </a:fontRef>
        </p:style>
        <p:txBody>
          <a:bodyPr wrap="square" rtlCol="0">
            <a:spAutoFit/>
          </a:bodyPr>
          <a:lstStyle>
            <a:defPPr>
              <a:defRPr lang="es-ES"/>
            </a:defPPr>
            <a:lvl1pPr algn="ctr">
              <a:defRPr sz="2800" b="1">
                <a:ln w="18415" cmpd="sng">
                  <a:solidFill>
                    <a:srgbClr val="FFFFFF"/>
                  </a:solidFill>
                  <a:prstDash val="solid"/>
                </a:ln>
                <a:solidFill>
                  <a:srgbClr val="FFFFFF"/>
                </a:solidFill>
                <a:effectLst>
                  <a:outerShdw blurRad="63500" dir="3600000" algn="tl" rotWithShape="0">
                    <a:srgbClr val="000000">
                      <a:alpha val="70000"/>
                    </a:srgbClr>
                  </a:outerShdw>
                </a:effectLst>
              </a:defRPr>
            </a:lvl1pPr>
            <a:lvl2pPr>
              <a:defRPr>
                <a:solidFill>
                  <a:schemeClr val="dk1"/>
                </a:solidFill>
              </a:defRPr>
            </a:lvl2pPr>
            <a:lvl3pPr>
              <a:defRPr>
                <a:solidFill>
                  <a:schemeClr val="dk1"/>
                </a:solidFill>
              </a:defRPr>
            </a:lvl3pPr>
            <a:lvl4pPr>
              <a:defRPr>
                <a:solidFill>
                  <a:schemeClr val="dk1"/>
                </a:solidFill>
              </a:defRPr>
            </a:lvl4pPr>
            <a:lvl5pPr>
              <a:defRPr>
                <a:solidFill>
                  <a:schemeClr val="dk1"/>
                </a:solidFill>
              </a:defRPr>
            </a:lvl5pPr>
            <a:lvl6pPr>
              <a:defRPr>
                <a:solidFill>
                  <a:schemeClr val="dk1"/>
                </a:solidFill>
              </a:defRPr>
            </a:lvl6pPr>
            <a:lvl7pPr>
              <a:defRPr>
                <a:solidFill>
                  <a:schemeClr val="dk1"/>
                </a:solidFill>
              </a:defRPr>
            </a:lvl7pPr>
            <a:lvl8pPr>
              <a:defRPr>
                <a:solidFill>
                  <a:schemeClr val="dk1"/>
                </a:solidFill>
              </a:defRPr>
            </a:lvl8pPr>
            <a:lvl9pPr>
              <a:defRPr>
                <a:solidFill>
                  <a:schemeClr val="dk1"/>
                </a:solidFill>
              </a:defRPr>
            </a:lvl9pPr>
          </a:lstStyle>
          <a:p>
            <a:r>
              <a:rPr lang="es-ES" dirty="0" smtClean="0"/>
              <a:t>Dirección General de Impuestos Internos</a:t>
            </a:r>
            <a:endParaRPr lang="es-SV" dirty="0"/>
          </a:p>
        </p:txBody>
      </p:sp>
      <p:sp>
        <p:nvSpPr>
          <p:cNvPr id="19" name="18 CuadroTexto"/>
          <p:cNvSpPr txBox="1"/>
          <p:nvPr/>
        </p:nvSpPr>
        <p:spPr>
          <a:xfrm>
            <a:off x="467544" y="908720"/>
            <a:ext cx="8136904" cy="461665"/>
          </a:xfrm>
          <a:prstGeom prst="rect">
            <a:avLst/>
          </a:prstGeom>
          <a:noFill/>
        </p:spPr>
        <p:txBody>
          <a:bodyPr wrap="square" rtlCol="0">
            <a:spAutoFit/>
          </a:bodyPr>
          <a:lstStyle/>
          <a:p>
            <a:pPr algn="ctr"/>
            <a:r>
              <a:rPr lang="es-ES" sz="2400" b="1" dirty="0" smtClean="0"/>
              <a:t>ESTRUCTURA ORGANIZATIVA</a:t>
            </a:r>
            <a:endParaRPr lang="es-ES" sz="2400" b="1" dirty="0"/>
          </a:p>
        </p:txBody>
      </p:sp>
    </p:spTree>
    <p:extLst>
      <p:ext uri="{BB962C8B-B14F-4D97-AF65-F5344CB8AC3E}">
        <p14:creationId xmlns="" xmlns:p14="http://schemas.microsoft.com/office/powerpoint/2010/main" val="239945491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395536" y="1124744"/>
            <a:ext cx="8229600" cy="997318"/>
          </a:xfrm>
        </p:spPr>
        <p:txBody>
          <a:bodyPr/>
          <a:lstStyle/>
          <a:p>
            <a:pPr algn="ctr"/>
            <a:r>
              <a:rPr lang="es-SV" b="1" dirty="0" smtClean="0">
                <a:latin typeface="Calibri" panose="020F0502020204030204" pitchFamily="34" charset="0"/>
              </a:rPr>
              <a:t>CONTROL MASIVO</a:t>
            </a:r>
            <a:endParaRPr lang="es-SV" b="1" dirty="0">
              <a:latin typeface="Calibri" panose="020F0502020204030204" pitchFamily="34" charset="0"/>
            </a:endParaRPr>
          </a:p>
        </p:txBody>
      </p:sp>
      <p:sp>
        <p:nvSpPr>
          <p:cNvPr id="4" name="3 Marcador de contenido"/>
          <p:cNvSpPr>
            <a:spLocks noGrp="1"/>
          </p:cNvSpPr>
          <p:nvPr>
            <p:ph idx="1"/>
          </p:nvPr>
        </p:nvSpPr>
        <p:spPr>
          <a:xfrm>
            <a:off x="457200" y="2636912"/>
            <a:ext cx="8229600" cy="3157811"/>
          </a:xfrm>
        </p:spPr>
        <p:txBody>
          <a:bodyPr>
            <a:normAutofit/>
          </a:bodyPr>
          <a:lstStyle/>
          <a:p>
            <a:pPr marL="0" lvl="0" indent="0" algn="just">
              <a:buNone/>
            </a:pPr>
            <a:r>
              <a:rPr lang="es-ES" sz="2800" dirty="0">
                <a:latin typeface="Calibri" panose="020F0502020204030204" pitchFamily="34" charset="0"/>
              </a:rPr>
              <a:t>Es un proceso </a:t>
            </a:r>
            <a:r>
              <a:rPr lang="es-ES" sz="2800" dirty="0" smtClean="0">
                <a:latin typeface="Calibri" panose="020F0502020204030204" pitchFamily="34" charset="0"/>
              </a:rPr>
              <a:t>d</a:t>
            </a:r>
            <a:r>
              <a:rPr lang="es-SV" sz="2800" dirty="0" smtClean="0">
                <a:latin typeface="Calibri" panose="020F0502020204030204" pitchFamily="34" charset="0"/>
              </a:rPr>
              <a:t>e </a:t>
            </a:r>
            <a:r>
              <a:rPr lang="es-SV" sz="2800" dirty="0">
                <a:latin typeface="Calibri" panose="020F0502020204030204" pitchFamily="34" charset="0"/>
              </a:rPr>
              <a:t>amplia cobertura dirigido a contribuyentes que presenten algún tipo de inconsistencia almacenada en las bases de datos de la Administración </a:t>
            </a:r>
            <a:r>
              <a:rPr lang="es-SV" sz="2800" dirty="0" smtClean="0">
                <a:latin typeface="Calibri" panose="020F0502020204030204" pitchFamily="34" charset="0"/>
              </a:rPr>
              <a:t>Tributaria, con </a:t>
            </a:r>
            <a:r>
              <a:rPr lang="es-SV" sz="2800" dirty="0">
                <a:latin typeface="Calibri" panose="020F0502020204030204" pitchFamily="34" charset="0"/>
              </a:rPr>
              <a:t>el  fin de exhortarles a la modificación voluntaria y </a:t>
            </a:r>
            <a:r>
              <a:rPr lang="es-SV" sz="2800" dirty="0" smtClean="0">
                <a:latin typeface="Calibri" panose="020F0502020204030204" pitchFamily="34" charset="0"/>
              </a:rPr>
              <a:t>al cumplimiento </a:t>
            </a:r>
            <a:r>
              <a:rPr lang="es-SV" sz="2800" dirty="0">
                <a:latin typeface="Calibri" panose="020F0502020204030204" pitchFamily="34" charset="0"/>
              </a:rPr>
              <a:t>de las </a:t>
            </a:r>
            <a:r>
              <a:rPr lang="es-SV" sz="2800" dirty="0" smtClean="0">
                <a:latin typeface="Calibri" panose="020F0502020204030204" pitchFamily="34" charset="0"/>
              </a:rPr>
              <a:t>leyes tributarias, así como el</a:t>
            </a:r>
            <a:r>
              <a:rPr lang="es-ES" sz="2800" dirty="0" smtClean="0">
                <a:latin typeface="Calibri" panose="020F0502020204030204" pitchFamily="34" charset="0"/>
              </a:rPr>
              <a:t> </a:t>
            </a:r>
            <a:r>
              <a:rPr lang="es-ES" sz="2800" dirty="0">
                <a:latin typeface="Calibri" panose="020F0502020204030204" pitchFamily="34" charset="0"/>
              </a:rPr>
              <a:t>incremento de su aporte en el pago de los </a:t>
            </a:r>
            <a:r>
              <a:rPr lang="es-ES" sz="2800" dirty="0" smtClean="0">
                <a:latin typeface="Calibri" panose="020F0502020204030204" pitchFamily="34" charset="0"/>
              </a:rPr>
              <a:t>impuestos.</a:t>
            </a:r>
            <a:endParaRPr lang="es-SV" sz="2800" dirty="0">
              <a:latin typeface="Calibri" panose="020F0502020204030204" pitchFamily="34" charset="0"/>
            </a:endParaRPr>
          </a:p>
        </p:txBody>
      </p:sp>
      <p:sp>
        <p:nvSpPr>
          <p:cNvPr id="2" name="1 Marcador de número de diapositiva"/>
          <p:cNvSpPr>
            <a:spLocks noGrp="1"/>
          </p:cNvSpPr>
          <p:nvPr>
            <p:ph type="sldNum" sz="quarter" idx="12"/>
          </p:nvPr>
        </p:nvSpPr>
        <p:spPr/>
        <p:txBody>
          <a:bodyPr/>
          <a:lstStyle/>
          <a:p>
            <a:pPr>
              <a:defRPr/>
            </a:pPr>
            <a:fld id="{9E1943DA-C3A7-4C2E-9702-96FBCE86AF49}" type="slidenum">
              <a:rPr lang="es-ES" smtClean="0"/>
              <a:pPr>
                <a:defRPr/>
              </a:pPr>
              <a:t>12</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649687310"/>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 Título"/>
          <p:cNvSpPr>
            <a:spLocks noGrp="1"/>
          </p:cNvSpPr>
          <p:nvPr>
            <p:ph type="title"/>
          </p:nvPr>
        </p:nvSpPr>
        <p:spPr>
          <a:xfrm>
            <a:off x="395288" y="703490"/>
            <a:ext cx="8291512" cy="1552809"/>
          </a:xfrm>
        </p:spPr>
        <p:txBody>
          <a:bodyPr>
            <a:normAutofit fontScale="90000"/>
          </a:bodyPr>
          <a:lstStyle/>
          <a:p>
            <a:pPr algn="ctr" eaLnBrk="1" hangingPunct="1"/>
            <a:r>
              <a:rPr lang="es-SV" sz="5400" b="1" dirty="0" smtClean="0">
                <a:latin typeface="Calibri" panose="020F0502020204030204" pitchFamily="34" charset="0"/>
              </a:rPr>
              <a:t>SECCIÓN DE PLANES MASIVOS</a:t>
            </a:r>
          </a:p>
        </p:txBody>
      </p:sp>
      <p:sp>
        <p:nvSpPr>
          <p:cNvPr id="3" name="2 Marcador de contenido"/>
          <p:cNvSpPr>
            <a:spLocks noGrp="1"/>
          </p:cNvSpPr>
          <p:nvPr>
            <p:ph idx="1"/>
          </p:nvPr>
        </p:nvSpPr>
        <p:spPr>
          <a:xfrm>
            <a:off x="462756" y="2420888"/>
            <a:ext cx="8218487" cy="3697975"/>
          </a:xfrm>
        </p:spPr>
        <p:txBody>
          <a:bodyPr>
            <a:noAutofit/>
          </a:bodyPr>
          <a:lstStyle/>
          <a:p>
            <a:pPr eaLnBrk="1" fontAlgn="auto" hangingPunct="1">
              <a:spcAft>
                <a:spcPts val="0"/>
              </a:spcAft>
              <a:buClr>
                <a:schemeClr val="accent1"/>
              </a:buClr>
              <a:buFont typeface="Wingdings" panose="05000000000000000000" pitchFamily="2" charset="2"/>
              <a:buChar char="Ø"/>
              <a:defRPr/>
            </a:pPr>
            <a:r>
              <a:rPr lang="es-SV" dirty="0" smtClean="0">
                <a:latin typeface="Calibri" panose="020F0502020204030204" pitchFamily="34" charset="0"/>
              </a:rPr>
              <a:t>Objetivo general</a:t>
            </a:r>
          </a:p>
          <a:p>
            <a:pPr eaLnBrk="1" fontAlgn="auto" hangingPunct="1">
              <a:spcAft>
                <a:spcPts val="0"/>
              </a:spcAft>
              <a:buClr>
                <a:schemeClr val="accent1"/>
              </a:buClr>
              <a:buFont typeface="Wingdings" panose="05000000000000000000" pitchFamily="2" charset="2"/>
              <a:buChar char="Ø"/>
              <a:defRPr/>
            </a:pPr>
            <a:r>
              <a:rPr lang="es-SV" dirty="0" smtClean="0">
                <a:latin typeface="Calibri" panose="020F0502020204030204" pitchFamily="34" charset="0"/>
              </a:rPr>
              <a:t>Objetivos específicos</a:t>
            </a:r>
          </a:p>
          <a:p>
            <a:pPr eaLnBrk="1" fontAlgn="auto" hangingPunct="1">
              <a:spcAft>
                <a:spcPts val="0"/>
              </a:spcAft>
              <a:buClr>
                <a:schemeClr val="accent1"/>
              </a:buClr>
              <a:buFont typeface="Wingdings" panose="05000000000000000000" pitchFamily="2" charset="2"/>
              <a:buChar char="Ø"/>
              <a:defRPr/>
            </a:pPr>
            <a:r>
              <a:rPr lang="es-SV" dirty="0" smtClean="0">
                <a:latin typeface="Calibri" panose="020F0502020204030204" pitchFamily="34" charset="0"/>
              </a:rPr>
              <a:t>Diferentes planes a ejecutar</a:t>
            </a:r>
          </a:p>
          <a:p>
            <a:pPr eaLnBrk="1" fontAlgn="auto" hangingPunct="1">
              <a:spcAft>
                <a:spcPts val="0"/>
              </a:spcAft>
              <a:buClr>
                <a:schemeClr val="accent1"/>
              </a:buClr>
              <a:buFont typeface="Wingdings" panose="05000000000000000000" pitchFamily="2" charset="2"/>
              <a:buChar char="Ø"/>
              <a:defRPr/>
            </a:pPr>
            <a:r>
              <a:rPr lang="es-SV" dirty="0" smtClean="0">
                <a:latin typeface="Calibri" panose="020F0502020204030204" pitchFamily="34" charset="0"/>
              </a:rPr>
              <a:t>Procedimientos realizados en cada plan</a:t>
            </a:r>
            <a:endParaRPr lang="es-SV" dirty="0">
              <a:latin typeface="Calibri" panose="020F0502020204030204" pitchFamily="34" charset="0"/>
            </a:endParaRPr>
          </a:p>
        </p:txBody>
      </p:sp>
      <p:sp>
        <p:nvSpPr>
          <p:cNvPr id="4" name="3 Marcador de número de diapositiva"/>
          <p:cNvSpPr>
            <a:spLocks noGrp="1"/>
          </p:cNvSpPr>
          <p:nvPr>
            <p:ph type="sldNum" sz="quarter" idx="12"/>
          </p:nvPr>
        </p:nvSpPr>
        <p:spPr/>
        <p:txBody>
          <a:bodyPr/>
          <a:lstStyle/>
          <a:p>
            <a:pPr>
              <a:defRPr/>
            </a:pPr>
            <a:fld id="{2A5D685B-FE29-4FE5-BB5C-032F22E9BB5A}" type="slidenum">
              <a:rPr lang="es-ES"/>
              <a:pPr>
                <a:defRPr/>
              </a:pPr>
              <a:t>13</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84461855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Título"/>
          <p:cNvSpPr>
            <a:spLocks noGrp="1"/>
          </p:cNvSpPr>
          <p:nvPr>
            <p:ph type="title"/>
          </p:nvPr>
        </p:nvSpPr>
        <p:spPr>
          <a:xfrm>
            <a:off x="457200" y="1133872"/>
            <a:ext cx="8229600" cy="1143000"/>
          </a:xfrm>
        </p:spPr>
        <p:txBody>
          <a:bodyPr/>
          <a:lstStyle/>
          <a:p>
            <a:pPr algn="ctr" eaLnBrk="1" hangingPunct="1"/>
            <a:r>
              <a:rPr lang="es-SV" sz="5400" b="1" dirty="0" smtClean="0">
                <a:latin typeface="Calibri" panose="020F0502020204030204" pitchFamily="34" charset="0"/>
              </a:rPr>
              <a:t>OBJETIVO GENERAL</a:t>
            </a:r>
          </a:p>
        </p:txBody>
      </p:sp>
      <p:sp>
        <p:nvSpPr>
          <p:cNvPr id="8195" name="2 Marcador de contenido"/>
          <p:cNvSpPr>
            <a:spLocks noGrp="1"/>
          </p:cNvSpPr>
          <p:nvPr>
            <p:ph idx="1"/>
          </p:nvPr>
        </p:nvSpPr>
        <p:spPr>
          <a:xfrm>
            <a:off x="539552" y="2441463"/>
            <a:ext cx="8147248" cy="3394662"/>
          </a:xfrm>
        </p:spPr>
        <p:txBody>
          <a:bodyPr>
            <a:normAutofit/>
          </a:bodyPr>
          <a:lstStyle/>
          <a:p>
            <a:pPr marL="0" indent="0" algn="just" eaLnBrk="1" hangingPunct="1">
              <a:buNone/>
            </a:pPr>
            <a:r>
              <a:rPr lang="es-SV" dirty="0" smtClean="0">
                <a:latin typeface="Calibri" panose="020F0502020204030204" pitchFamily="34" charset="0"/>
              </a:rPr>
              <a:t>Inducir o persuadir al  contribuyente a cumplir con las obligaciones  tributarias, por medio de los diferentes planes programados.</a:t>
            </a:r>
          </a:p>
        </p:txBody>
      </p:sp>
      <p:sp>
        <p:nvSpPr>
          <p:cNvPr id="4" name="3 Marcador de número de diapositiva"/>
          <p:cNvSpPr>
            <a:spLocks noGrp="1"/>
          </p:cNvSpPr>
          <p:nvPr>
            <p:ph type="sldNum" sz="quarter" idx="12"/>
          </p:nvPr>
        </p:nvSpPr>
        <p:spPr/>
        <p:txBody>
          <a:bodyPr/>
          <a:lstStyle/>
          <a:p>
            <a:pPr>
              <a:defRPr/>
            </a:pPr>
            <a:fld id="{DED6C0B7-2B7E-4FDD-8AB2-0C0AEF16093A}" type="slidenum">
              <a:rPr lang="es-ES"/>
              <a:pPr>
                <a:defRPr/>
              </a:pPr>
              <a:t>14</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392855188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826932"/>
            <a:ext cx="8229600" cy="873876"/>
          </a:xfrm>
        </p:spPr>
        <p:txBody>
          <a:bodyPr/>
          <a:lstStyle/>
          <a:p>
            <a:pPr algn="ctr"/>
            <a:r>
              <a:rPr lang="es-SV" b="1" dirty="0" smtClean="0">
                <a:latin typeface="Calibri" panose="020F0502020204030204" pitchFamily="34" charset="0"/>
              </a:rPr>
              <a:t>OBJETIVOS ESPECIFICOS</a:t>
            </a:r>
            <a:endParaRPr lang="es-SV" b="1" dirty="0">
              <a:latin typeface="Calibri" panose="020F0502020204030204" pitchFamily="34" charset="0"/>
            </a:endParaRPr>
          </a:p>
        </p:txBody>
      </p:sp>
      <p:sp>
        <p:nvSpPr>
          <p:cNvPr id="3" name="2 Marcador de contenido"/>
          <p:cNvSpPr>
            <a:spLocks noGrp="1"/>
          </p:cNvSpPr>
          <p:nvPr>
            <p:ph idx="1"/>
          </p:nvPr>
        </p:nvSpPr>
        <p:spPr>
          <a:xfrm>
            <a:off x="457200" y="2276872"/>
            <a:ext cx="8229600" cy="4320480"/>
          </a:xfrm>
        </p:spPr>
        <p:txBody>
          <a:bodyPr>
            <a:normAutofit/>
          </a:bodyPr>
          <a:lstStyle/>
          <a:p>
            <a:pPr algn="just">
              <a:buClr>
                <a:schemeClr val="tx2"/>
              </a:buClr>
              <a:buFont typeface="Wingdings" panose="05000000000000000000" pitchFamily="2" charset="2"/>
              <a:buChar char="Ø"/>
            </a:pPr>
            <a:r>
              <a:rPr lang="es-SV" sz="2400" dirty="0" smtClean="0">
                <a:latin typeface="Calibri" panose="020F0502020204030204" pitchFamily="34" charset="0"/>
              </a:rPr>
              <a:t>Coordinar  y ejecutar </a:t>
            </a:r>
            <a:r>
              <a:rPr lang="es-SV" sz="2400" dirty="0">
                <a:latin typeface="Calibri" panose="020F0502020204030204" pitchFamily="34" charset="0"/>
              </a:rPr>
              <a:t>los diferentes planes de gestión, programados por la Unidad de Selección de </a:t>
            </a:r>
            <a:r>
              <a:rPr lang="es-SV" sz="2400" dirty="0" smtClean="0">
                <a:latin typeface="Calibri" panose="020F0502020204030204" pitchFamily="34" charset="0"/>
              </a:rPr>
              <a:t>Casos.</a:t>
            </a:r>
            <a:r>
              <a:rPr lang="es-SV" sz="2400" dirty="0">
                <a:latin typeface="Calibri" panose="020F0502020204030204" pitchFamily="34" charset="0"/>
              </a:rPr>
              <a:t> </a:t>
            </a:r>
          </a:p>
          <a:p>
            <a:pPr algn="just">
              <a:buClr>
                <a:schemeClr val="tx2"/>
              </a:buClr>
              <a:buFont typeface="Wingdings" panose="05000000000000000000" pitchFamily="2" charset="2"/>
              <a:buChar char="Ø"/>
            </a:pPr>
            <a:r>
              <a:rPr lang="es-SV" sz="2400" dirty="0" smtClean="0">
                <a:latin typeface="Calibri" panose="020F0502020204030204" pitchFamily="34" charset="0"/>
              </a:rPr>
              <a:t>Gestionar </a:t>
            </a:r>
            <a:r>
              <a:rPr lang="es-SV" sz="2400" dirty="0">
                <a:latin typeface="Calibri" panose="020F0502020204030204" pitchFamily="34" charset="0"/>
              </a:rPr>
              <a:t>a los contribuyentes, que presentan omisiones e inconsistencias en las obligaciones sustantivas y formales, </a:t>
            </a:r>
            <a:r>
              <a:rPr lang="es-SV" sz="2400" dirty="0" smtClean="0">
                <a:latin typeface="Calibri" panose="020F0502020204030204" pitchFamily="34" charset="0"/>
              </a:rPr>
              <a:t>a </a:t>
            </a:r>
            <a:r>
              <a:rPr lang="es-SV" sz="2400" dirty="0">
                <a:latin typeface="Calibri" panose="020F0502020204030204" pitchFamily="34" charset="0"/>
              </a:rPr>
              <a:t>fin de controlar el cumplimiento en pago de impuestos y presentación de declaraciones de los contribuyentes gestionados</a:t>
            </a:r>
            <a:r>
              <a:rPr lang="es-SV" sz="2400" dirty="0" smtClean="0">
                <a:latin typeface="Calibri" panose="020F0502020204030204" pitchFamily="34" charset="0"/>
              </a:rPr>
              <a:t>.</a:t>
            </a:r>
          </a:p>
          <a:p>
            <a:pPr algn="just">
              <a:buClr>
                <a:schemeClr val="tx2"/>
              </a:buClr>
              <a:buFont typeface="Wingdings" panose="05000000000000000000" pitchFamily="2" charset="2"/>
              <a:buChar char="Ø"/>
            </a:pPr>
            <a:r>
              <a:rPr lang="es-SV" sz="2400" dirty="0" smtClean="0">
                <a:latin typeface="Calibri" panose="020F0502020204030204" pitchFamily="34" charset="0"/>
              </a:rPr>
              <a:t>Realizar </a:t>
            </a:r>
            <a:r>
              <a:rPr lang="es-SV" sz="2400" dirty="0">
                <a:latin typeface="Calibri" panose="020F0502020204030204" pitchFamily="34" charset="0"/>
              </a:rPr>
              <a:t>Control Directo de Operaciones </a:t>
            </a:r>
            <a:r>
              <a:rPr lang="es-SV" sz="2400" dirty="0" smtClean="0">
                <a:latin typeface="Calibri" panose="020F0502020204030204" pitchFamily="34" charset="0"/>
              </a:rPr>
              <a:t>mediante planes de punto fijo a </a:t>
            </a:r>
            <a:r>
              <a:rPr lang="es-SV" sz="2400" dirty="0">
                <a:latin typeface="Calibri" panose="020F0502020204030204" pitchFamily="34" charset="0"/>
              </a:rPr>
              <a:t>contribuyentes previamente seleccionados por la unidad correspondiente</a:t>
            </a:r>
            <a:r>
              <a:rPr lang="es-SV" sz="2400" dirty="0" smtClean="0">
                <a:latin typeface="Calibri" panose="020F0502020204030204" pitchFamily="34" charset="0"/>
              </a:rPr>
              <a:t>.</a:t>
            </a:r>
            <a:endParaRPr lang="es-SV" sz="2400" dirty="0">
              <a:latin typeface="Calibri" panose="020F0502020204030204" pitchFamily="34" charset="0"/>
            </a:endParaRPr>
          </a:p>
          <a:p>
            <a:endParaRPr lang="es-SV" dirty="0"/>
          </a:p>
        </p:txBody>
      </p:sp>
      <p:sp>
        <p:nvSpPr>
          <p:cNvPr id="4" name="3 Marcador de número de diapositiva"/>
          <p:cNvSpPr>
            <a:spLocks noGrp="1"/>
          </p:cNvSpPr>
          <p:nvPr>
            <p:ph type="sldNum" sz="quarter" idx="12"/>
          </p:nvPr>
        </p:nvSpPr>
        <p:spPr/>
        <p:txBody>
          <a:bodyPr/>
          <a:lstStyle/>
          <a:p>
            <a:pPr>
              <a:defRPr/>
            </a:pPr>
            <a:fld id="{4BC44848-F78B-4761-BE7E-4DB39E211D0B}" type="slidenum">
              <a:rPr lang="es-ES" smtClean="0"/>
              <a:pPr>
                <a:defRPr/>
              </a:pPr>
              <a:t>15</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459492713"/>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836712"/>
            <a:ext cx="8229600" cy="1110981"/>
          </a:xfrm>
        </p:spPr>
        <p:txBody>
          <a:bodyPr>
            <a:normAutofit fontScale="90000"/>
          </a:bodyPr>
          <a:lstStyle/>
          <a:p>
            <a:pPr algn="ctr"/>
            <a:r>
              <a:rPr lang="es-SV" b="1" dirty="0" smtClean="0">
                <a:latin typeface="Calibri" panose="020F0502020204030204" pitchFamily="34" charset="0"/>
              </a:rPr>
              <a:t>SISTEMA DE GESTIÓN DE LA CALIDAD</a:t>
            </a:r>
            <a:endParaRPr lang="es-SV" b="1" dirty="0">
              <a:latin typeface="Calibri" panose="020F0502020204030204" pitchFamily="34" charset="0"/>
            </a:endParaRPr>
          </a:p>
        </p:txBody>
      </p:sp>
      <p:sp>
        <p:nvSpPr>
          <p:cNvPr id="3" name="2 Marcador de contenido"/>
          <p:cNvSpPr>
            <a:spLocks noGrp="1"/>
          </p:cNvSpPr>
          <p:nvPr>
            <p:ph idx="1"/>
          </p:nvPr>
        </p:nvSpPr>
        <p:spPr>
          <a:xfrm>
            <a:off x="457200" y="2132856"/>
            <a:ext cx="8229600" cy="3438280"/>
          </a:xfrm>
        </p:spPr>
        <p:txBody>
          <a:bodyPr>
            <a:noAutofit/>
          </a:bodyPr>
          <a:lstStyle/>
          <a:p>
            <a:pPr algn="just">
              <a:buClr>
                <a:schemeClr val="tx2"/>
              </a:buClr>
              <a:buFont typeface="Wingdings" panose="05000000000000000000" pitchFamily="2" charset="2"/>
              <a:buChar char="Ø"/>
            </a:pPr>
            <a:r>
              <a:rPr lang="es-SV" sz="2400" dirty="0" smtClean="0">
                <a:latin typeface="Calibri" panose="020F0502020204030204" pitchFamily="34" charset="0"/>
              </a:rPr>
              <a:t>La Sección de Planes Masivos contribuye y desarrolla sus planes mediante el </a:t>
            </a:r>
            <a:r>
              <a:rPr lang="es-SV" sz="2400" dirty="0">
                <a:latin typeface="Calibri" panose="020F0502020204030204" pitchFamily="34" charset="0"/>
              </a:rPr>
              <a:t>cumplimiento </a:t>
            </a:r>
            <a:r>
              <a:rPr lang="es-SV" sz="2400" dirty="0" smtClean="0">
                <a:latin typeface="Calibri" panose="020F0502020204030204" pitchFamily="34" charset="0"/>
              </a:rPr>
              <a:t>estandarizado </a:t>
            </a:r>
            <a:r>
              <a:rPr lang="es-SV" sz="2400" dirty="0">
                <a:latin typeface="Calibri" panose="020F0502020204030204" pitchFamily="34" charset="0"/>
              </a:rPr>
              <a:t>del Sistema de Gestión de la Calidad y el proceso de mejora continua, adoptadas por la </a:t>
            </a:r>
            <a:r>
              <a:rPr lang="es-SV" sz="2400" dirty="0" smtClean="0">
                <a:latin typeface="Calibri" panose="020F0502020204030204" pitchFamily="34" charset="0"/>
              </a:rPr>
              <a:t>Institución</a:t>
            </a:r>
            <a:r>
              <a:rPr lang="es-SV" sz="2400" dirty="0">
                <a:latin typeface="Calibri" panose="020F0502020204030204" pitchFamily="34" charset="0"/>
              </a:rPr>
              <a:t>, para prestar servicios internos y externos que cumplan con las expectativas de los </a:t>
            </a:r>
            <a:r>
              <a:rPr lang="es-SV" sz="2400" dirty="0" smtClean="0">
                <a:latin typeface="Calibri" panose="020F0502020204030204" pitchFamily="34" charset="0"/>
              </a:rPr>
              <a:t>clientes.</a:t>
            </a:r>
          </a:p>
          <a:p>
            <a:pPr algn="just">
              <a:buClr>
                <a:schemeClr val="tx2"/>
              </a:buClr>
              <a:buFont typeface="Wingdings" panose="05000000000000000000" pitchFamily="2" charset="2"/>
              <a:buChar char="Ø"/>
            </a:pPr>
            <a:r>
              <a:rPr lang="es-SV" sz="2400" dirty="0" smtClean="0">
                <a:latin typeface="Calibri" panose="020F0502020204030204" pitchFamily="34" charset="0"/>
              </a:rPr>
              <a:t>Los procedimientos que se desarrollan en la Sección con los sistemas de Calidad de la Norma ISO 9001-2008, son a través de Procedimientos Operativos, Manuales, Normativas, Planes de Control y Sistemas de Seguridad de la Información, entre otros.</a:t>
            </a:r>
            <a:endParaRPr lang="es-SV" sz="2400" dirty="0">
              <a:latin typeface="Calibri" panose="020F0502020204030204" pitchFamily="34" charset="0"/>
            </a:endParaRPr>
          </a:p>
        </p:txBody>
      </p:sp>
      <p:sp>
        <p:nvSpPr>
          <p:cNvPr id="4" name="3 Marcador de número de diapositiva"/>
          <p:cNvSpPr>
            <a:spLocks noGrp="1"/>
          </p:cNvSpPr>
          <p:nvPr>
            <p:ph type="sldNum" sz="quarter" idx="12"/>
          </p:nvPr>
        </p:nvSpPr>
        <p:spPr/>
        <p:txBody>
          <a:bodyPr/>
          <a:lstStyle/>
          <a:p>
            <a:pPr>
              <a:defRPr/>
            </a:pPr>
            <a:fld id="{4BC44848-F78B-4761-BE7E-4DB39E211D0B}" type="slidenum">
              <a:rPr lang="es-ES" smtClean="0"/>
              <a:pPr>
                <a:defRPr/>
              </a:pPr>
              <a:t>16</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1494437844"/>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Marcador de número de diapositiva"/>
          <p:cNvSpPr>
            <a:spLocks noGrp="1"/>
          </p:cNvSpPr>
          <p:nvPr>
            <p:ph type="sldNum" sz="quarter" idx="12"/>
          </p:nvPr>
        </p:nvSpPr>
        <p:spPr bwMode="auto">
          <a:ln>
            <a:miter lim="800000"/>
            <a:headEnd/>
            <a:tailEnd/>
          </a:ln>
        </p:spPr>
        <p:txBody>
          <a:bodyPr wrap="square" numCol="1" compatLnSpc="1">
            <a:prstTxWarp prst="textNoShape">
              <a:avLst/>
            </a:prstTxWarp>
          </a:bodyPr>
          <a:lstStyle/>
          <a:p>
            <a:pPr>
              <a:defRPr/>
            </a:pPr>
            <a:fld id="{54607E96-EC7D-4814-ABC1-8DDAEA6F8ADC}" type="slidenum">
              <a:rPr lang="es-ES"/>
              <a:pPr>
                <a:defRPr/>
              </a:pPr>
              <a:t>17</a:t>
            </a:fld>
            <a:endParaRPr lang="es-ES" dirty="0"/>
          </a:p>
        </p:txBody>
      </p:sp>
      <p:graphicFrame>
        <p:nvGraphicFramePr>
          <p:cNvPr id="15" name="14 Diagrama"/>
          <p:cNvGraphicFramePr/>
          <p:nvPr>
            <p:extLst>
              <p:ext uri="{D42A27DB-BD31-4B8C-83A1-F6EECF244321}">
                <p14:modId xmlns="" xmlns:p14="http://schemas.microsoft.com/office/powerpoint/2010/main" val="2811903618"/>
              </p:ext>
            </p:extLst>
          </p:nvPr>
        </p:nvGraphicFramePr>
        <p:xfrm>
          <a:off x="251520" y="1556792"/>
          <a:ext cx="8643998" cy="51810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16 CuadroTexto"/>
          <p:cNvSpPr txBox="1"/>
          <p:nvPr/>
        </p:nvSpPr>
        <p:spPr>
          <a:xfrm>
            <a:off x="6876256" y="2527925"/>
            <a:ext cx="1800200" cy="807913"/>
          </a:xfrm>
          <a:prstGeom prst="rect">
            <a:avLst/>
          </a:prstGeom>
          <a:noFill/>
        </p:spPr>
        <p:txBody>
          <a:bodyPr wrap="square">
            <a:spAutoFit/>
          </a:bodyPr>
          <a:lstStyle/>
          <a:p>
            <a:pPr algn="ctr">
              <a:defRPr/>
            </a:pPr>
            <a:endParaRPr lang="es-ES" sz="1050" b="1" dirty="0"/>
          </a:p>
          <a:p>
            <a:pPr algn="ctr">
              <a:defRPr/>
            </a:pPr>
            <a:r>
              <a:rPr lang="es-SV" sz="1200" b="1" dirty="0">
                <a:solidFill>
                  <a:schemeClr val="accent1">
                    <a:lumMod val="50000"/>
                  </a:schemeClr>
                </a:solidFill>
              </a:rPr>
              <a:t>PLAN</a:t>
            </a:r>
            <a:r>
              <a:rPr lang="es-SV" sz="1050" b="1" dirty="0">
                <a:solidFill>
                  <a:schemeClr val="accent1">
                    <a:lumMod val="50000"/>
                  </a:schemeClr>
                </a:solidFill>
              </a:rPr>
              <a:t> </a:t>
            </a:r>
            <a:r>
              <a:rPr lang="es-SV" sz="1200" b="1" dirty="0" smtClean="0">
                <a:solidFill>
                  <a:schemeClr val="accent1">
                    <a:lumMod val="50000"/>
                  </a:schemeClr>
                </a:solidFill>
              </a:rPr>
              <a:t>SEGUIMIENTO CONTRIBUYENTES DESINSCRITOS (SCD)</a:t>
            </a:r>
            <a:endParaRPr lang="es-SV" sz="1200" b="1" dirty="0">
              <a:solidFill>
                <a:schemeClr val="accent1">
                  <a:lumMod val="50000"/>
                </a:schemeClr>
              </a:solidFill>
            </a:endParaRPr>
          </a:p>
        </p:txBody>
      </p:sp>
      <p:sp>
        <p:nvSpPr>
          <p:cNvPr id="19" name="18 CuadroTexto"/>
          <p:cNvSpPr txBox="1"/>
          <p:nvPr/>
        </p:nvSpPr>
        <p:spPr>
          <a:xfrm>
            <a:off x="1187450" y="5289097"/>
            <a:ext cx="1955800" cy="830997"/>
          </a:xfrm>
          <a:prstGeom prst="rect">
            <a:avLst/>
          </a:prstGeom>
          <a:noFill/>
        </p:spPr>
        <p:txBody>
          <a:bodyPr>
            <a:spAutoFit/>
          </a:bodyPr>
          <a:lstStyle/>
          <a:p>
            <a:pPr algn="ctr">
              <a:defRPr/>
            </a:pPr>
            <a:r>
              <a:rPr lang="es-ES_tradnl" sz="1200" b="1" dirty="0">
                <a:solidFill>
                  <a:schemeClr val="accent1">
                    <a:lumMod val="50000"/>
                  </a:schemeClr>
                </a:solidFill>
              </a:rPr>
              <a:t>PLAN</a:t>
            </a:r>
          </a:p>
          <a:p>
            <a:pPr algn="ctr">
              <a:defRPr/>
            </a:pPr>
            <a:r>
              <a:rPr lang="es-ES_tradnl" sz="1200" b="1" dirty="0">
                <a:solidFill>
                  <a:schemeClr val="accent1">
                    <a:lumMod val="50000"/>
                  </a:schemeClr>
                </a:solidFill>
              </a:rPr>
              <a:t>SEGUIMIENTO CONTRIBUYENTES INSCRITOS (SCI)</a:t>
            </a:r>
          </a:p>
        </p:txBody>
      </p:sp>
      <p:sp>
        <p:nvSpPr>
          <p:cNvPr id="20" name="19 CuadroTexto"/>
          <p:cNvSpPr txBox="1"/>
          <p:nvPr/>
        </p:nvSpPr>
        <p:spPr>
          <a:xfrm>
            <a:off x="214313" y="2265590"/>
            <a:ext cx="1714500" cy="1200329"/>
          </a:xfrm>
          <a:prstGeom prst="rect">
            <a:avLst/>
          </a:prstGeom>
          <a:noFill/>
        </p:spPr>
        <p:txBody>
          <a:bodyPr>
            <a:spAutoFit/>
          </a:bodyPr>
          <a:lstStyle/>
          <a:p>
            <a:pPr algn="ctr">
              <a:defRPr/>
            </a:pPr>
            <a:endParaRPr lang="es-ES" sz="1200" b="1" dirty="0">
              <a:solidFill>
                <a:schemeClr val="accent2">
                  <a:lumMod val="75000"/>
                </a:schemeClr>
              </a:solidFill>
            </a:endParaRPr>
          </a:p>
          <a:p>
            <a:pPr algn="ctr">
              <a:defRPr/>
            </a:pPr>
            <a:r>
              <a:rPr lang="es-ES" sz="1200" b="1" dirty="0" smtClean="0">
                <a:solidFill>
                  <a:schemeClr val="accent1">
                    <a:lumMod val="50000"/>
                  </a:schemeClr>
                </a:solidFill>
              </a:rPr>
              <a:t>OTROS PLANES </a:t>
            </a:r>
            <a:r>
              <a:rPr lang="es-ES" sz="1200" b="1" dirty="0">
                <a:solidFill>
                  <a:schemeClr val="accent1">
                    <a:lumMod val="50000"/>
                  </a:schemeClr>
                </a:solidFill>
              </a:rPr>
              <a:t>EMERGENTE, </a:t>
            </a:r>
            <a:r>
              <a:rPr lang="es-ES" sz="1200" b="1" dirty="0" smtClean="0">
                <a:solidFill>
                  <a:schemeClr val="accent1">
                    <a:lumMod val="50000"/>
                  </a:schemeClr>
                </a:solidFill>
              </a:rPr>
              <a:t>EJEMPLO: VERIFICACIÓN  CONTRIBUCIÓN </a:t>
            </a:r>
            <a:r>
              <a:rPr lang="es-ES" sz="1200" b="1" dirty="0">
                <a:solidFill>
                  <a:schemeClr val="accent1">
                    <a:lumMod val="50000"/>
                  </a:schemeClr>
                </a:solidFill>
              </a:rPr>
              <a:t>TURISMO (VTU)</a:t>
            </a:r>
          </a:p>
        </p:txBody>
      </p:sp>
      <p:sp>
        <p:nvSpPr>
          <p:cNvPr id="10249" name="20 CuadroTexto"/>
          <p:cNvSpPr txBox="1">
            <a:spLocks noChangeArrowheads="1"/>
          </p:cNvSpPr>
          <p:nvPr/>
        </p:nvSpPr>
        <p:spPr bwMode="auto">
          <a:xfrm>
            <a:off x="3203576" y="3042478"/>
            <a:ext cx="2868613" cy="1384995"/>
          </a:xfrm>
          <a:prstGeom prst="rect">
            <a:avLst/>
          </a:prstGeom>
          <a:noFill/>
          <a:ln w="9525">
            <a:noFill/>
            <a:miter lim="800000"/>
            <a:headEnd/>
            <a:tailEnd/>
          </a:ln>
        </p:spPr>
        <p:txBody>
          <a:bodyPr>
            <a:spAutoFit/>
          </a:bodyPr>
          <a:lstStyle/>
          <a:p>
            <a:pPr algn="ctr"/>
            <a:r>
              <a:rPr lang="es-ES" sz="2800" b="1" dirty="0">
                <a:solidFill>
                  <a:schemeClr val="accent4">
                    <a:lumMod val="50000"/>
                  </a:schemeClr>
                </a:solidFill>
                <a:latin typeface="Calibri" panose="020F0502020204030204" pitchFamily="34" charset="0"/>
              </a:rPr>
              <a:t>PLANES  MASIVOS A GESTIONAR</a:t>
            </a:r>
            <a:endParaRPr lang="es-SV" sz="2800" b="1" dirty="0">
              <a:solidFill>
                <a:schemeClr val="accent4">
                  <a:lumMod val="50000"/>
                </a:schemeClr>
              </a:solidFill>
              <a:latin typeface="Calibri" panose="020F0502020204030204" pitchFamily="34" charset="0"/>
            </a:endParaRPr>
          </a:p>
        </p:txBody>
      </p:sp>
      <p:grpSp>
        <p:nvGrpSpPr>
          <p:cNvPr id="13" name="12 Grupo"/>
          <p:cNvGrpSpPr/>
          <p:nvPr/>
        </p:nvGrpSpPr>
        <p:grpSpPr>
          <a:xfrm>
            <a:off x="0" y="-27384"/>
            <a:ext cx="9144000" cy="6934834"/>
            <a:chOff x="0" y="-27384"/>
            <a:chExt cx="9144000" cy="6934834"/>
          </a:xfrm>
        </p:grpSpPr>
        <p:pic>
          <p:nvPicPr>
            <p:cNvPr id="14" name="Imagen 1" descr="13245"/>
            <p:cNvPicPr>
              <a:picLocks noChangeAspect="1" noChangeArrowheads="1"/>
            </p:cNvPicPr>
            <p:nvPr/>
          </p:nvPicPr>
          <p:blipFill>
            <a:blip r:embed="rId7" cstate="print"/>
            <a:srcRect/>
            <a:stretch>
              <a:fillRect/>
            </a:stretch>
          </p:blipFill>
          <p:spPr bwMode="auto">
            <a:xfrm>
              <a:off x="0" y="-27384"/>
              <a:ext cx="9144000" cy="504056"/>
            </a:xfrm>
            <a:prstGeom prst="rect">
              <a:avLst/>
            </a:prstGeom>
            <a:noFill/>
            <a:ln w="9525">
              <a:noFill/>
              <a:miter lim="800000"/>
              <a:headEnd/>
              <a:tailEnd/>
            </a:ln>
          </p:spPr>
        </p:pic>
        <p:sp>
          <p:nvSpPr>
            <p:cNvPr id="16" name="15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18" name="1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
        <p:nvSpPr>
          <p:cNvPr id="22" name="1 Título"/>
          <p:cNvSpPr txBox="1">
            <a:spLocks/>
          </p:cNvSpPr>
          <p:nvPr/>
        </p:nvSpPr>
        <p:spPr>
          <a:xfrm>
            <a:off x="374848" y="764704"/>
            <a:ext cx="8229600" cy="648072"/>
          </a:xfrm>
          <a:prstGeom prst="rect">
            <a:avLst/>
          </a:prstGeom>
        </p:spPr>
        <p:style>
          <a:lnRef idx="2">
            <a:schemeClr val="accent5"/>
          </a:lnRef>
          <a:fillRef idx="1">
            <a:schemeClr val="lt1"/>
          </a:fillRef>
          <a:effectRef idx="0">
            <a:schemeClr val="accent5"/>
          </a:effectRef>
          <a:fontRef idx="minor">
            <a:schemeClr val="dk1"/>
          </a:fontRef>
        </p:style>
        <p:txBody>
          <a:bodyPr vert="horz" lIns="91440" tIns="45720" rIns="91440" bIns="45720" rtlCol="0" anchor="ctr">
            <a:noAutofit/>
          </a:bodyPr>
          <a:lstStyle/>
          <a:p>
            <a:pPr lvl="0" algn="ctr">
              <a:spcBef>
                <a:spcPct val="0"/>
              </a:spcBef>
              <a:defRPr/>
            </a:pPr>
            <a:r>
              <a:rPr kumimoji="0" lang="es-SV" sz="2400" b="1" i="0" u="none" strike="noStrike" kern="1200" cap="none" spc="0" normalizeH="0" baseline="0" noProof="0" dirty="0" smtClean="0">
                <a:ln>
                  <a:noFill/>
                </a:ln>
                <a:solidFill>
                  <a:schemeClr val="dk1"/>
                </a:solidFill>
                <a:effectLst/>
                <a:uLnTx/>
                <a:uFillTx/>
                <a:latin typeface="Calibri" panose="020F0502020204030204" pitchFamily="34" charset="0"/>
                <a:ea typeface="+mn-ea"/>
                <a:cs typeface="+mn-cs"/>
              </a:rPr>
              <a:t>PLANES ADICIONALES DE VERIFICACIÓN</a:t>
            </a:r>
            <a:r>
              <a:rPr kumimoji="0" lang="es-SV" sz="2400" b="1" i="0" u="none" strike="noStrike" kern="1200" cap="none" spc="0" normalizeH="0" noProof="0" dirty="0" smtClean="0">
                <a:ln>
                  <a:noFill/>
                </a:ln>
                <a:solidFill>
                  <a:schemeClr val="dk1"/>
                </a:solidFill>
                <a:effectLst/>
                <a:uLnTx/>
                <a:uFillTx/>
                <a:latin typeface="Calibri" panose="020F0502020204030204" pitchFamily="34" charset="0"/>
                <a:ea typeface="+mn-ea"/>
                <a:cs typeface="+mn-cs"/>
              </a:rPr>
              <a:t> DE CAMPO QUE DASAROLLA LA SECCIÓN </a:t>
            </a:r>
            <a:r>
              <a:rPr lang="es-SV" sz="2400" b="1" dirty="0" smtClean="0"/>
              <a:t>PLANES </a:t>
            </a:r>
            <a:r>
              <a:rPr lang="es-SV" sz="2400" b="1" dirty="0" smtClean="0"/>
              <a:t>MASIVOS</a:t>
            </a:r>
            <a:r>
              <a:rPr kumimoji="0" lang="es-SV" sz="2400" b="1" i="0" u="none" strike="noStrike" kern="1200" cap="none" spc="0" normalizeH="0" noProof="0" dirty="0" smtClean="0">
                <a:ln>
                  <a:noFill/>
                </a:ln>
                <a:solidFill>
                  <a:schemeClr val="dk1"/>
                </a:solidFill>
                <a:effectLst/>
                <a:uLnTx/>
                <a:uFillTx/>
                <a:latin typeface="Calibri" panose="020F0502020204030204" pitchFamily="34" charset="0"/>
                <a:ea typeface="+mn-ea"/>
                <a:cs typeface="+mn-cs"/>
              </a:rPr>
              <a:t> </a:t>
            </a:r>
            <a:endParaRPr kumimoji="0" lang="es-SV" sz="2400" b="1" i="0" u="none" strike="noStrike" kern="1200" cap="none" spc="0" normalizeH="0" baseline="0" noProof="0" dirty="0">
              <a:ln>
                <a:noFill/>
              </a:ln>
              <a:solidFill>
                <a:schemeClr val="dk1"/>
              </a:solidFill>
              <a:effectLst/>
              <a:uLnTx/>
              <a:uFillTx/>
              <a:latin typeface="Calibri" panose="020F0502020204030204" pitchFamily="34" charset="0"/>
              <a:ea typeface="+mn-ea"/>
              <a:cs typeface="+mn-cs"/>
            </a:endParaRPr>
          </a:p>
        </p:txBody>
      </p:sp>
    </p:spTree>
    <p:extLst>
      <p:ext uri="{BB962C8B-B14F-4D97-AF65-F5344CB8AC3E}">
        <p14:creationId xmlns="" xmlns:p14="http://schemas.microsoft.com/office/powerpoint/2010/main" val="396336363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764704"/>
            <a:ext cx="8229600" cy="1143000"/>
          </a:xfrm>
        </p:spPr>
        <p:txBody>
          <a:bodyPr>
            <a:normAutofit fontScale="90000"/>
          </a:bodyPr>
          <a:lstStyle/>
          <a:p>
            <a:pPr algn="ctr" eaLnBrk="1" fontAlgn="auto" hangingPunct="1">
              <a:spcAft>
                <a:spcPts val="0"/>
              </a:spcAft>
              <a:defRPr/>
            </a:pPr>
            <a:r>
              <a:rPr lang="es-SV" b="1" dirty="0" smtClean="0">
                <a:latin typeface="Calibri" panose="020F0502020204030204" pitchFamily="34" charset="0"/>
              </a:rPr>
              <a:t>PLAN DIFERENCIA RETENCIONES RENTA</a:t>
            </a:r>
            <a:endParaRPr lang="es-SV" b="1" dirty="0">
              <a:latin typeface="Calibri" panose="020F0502020204030204" pitchFamily="34" charset="0"/>
            </a:endParaRPr>
          </a:p>
        </p:txBody>
      </p:sp>
      <p:sp>
        <p:nvSpPr>
          <p:cNvPr id="11267" name="2 Marcador de contenido"/>
          <p:cNvSpPr>
            <a:spLocks noGrp="1"/>
          </p:cNvSpPr>
          <p:nvPr>
            <p:ph idx="1"/>
          </p:nvPr>
        </p:nvSpPr>
        <p:spPr/>
        <p:txBody>
          <a:bodyPr>
            <a:normAutofit/>
          </a:bodyPr>
          <a:lstStyle/>
          <a:p>
            <a:pPr marL="990600" lvl="1" indent="-533400" eaLnBrk="1" hangingPunct="1">
              <a:lnSpc>
                <a:spcPct val="80000"/>
              </a:lnSpc>
              <a:buFont typeface="Wingdings 2" pitchFamily="18" charset="2"/>
              <a:buNone/>
            </a:pPr>
            <a:endParaRPr lang="es-ES" sz="4000" dirty="0" smtClean="0">
              <a:latin typeface="Calibri" panose="020F0502020204030204" pitchFamily="34" charset="0"/>
              <a:cs typeface="Tahoma" pitchFamily="34" charset="0"/>
            </a:endParaRPr>
          </a:p>
          <a:p>
            <a:pPr marL="990600" lvl="1" indent="-533400" eaLnBrk="1" hangingPunct="1">
              <a:lnSpc>
                <a:spcPct val="80000"/>
              </a:lnSpc>
              <a:buFont typeface="Wingdings 2" pitchFamily="18" charset="2"/>
              <a:buNone/>
            </a:pPr>
            <a:r>
              <a:rPr lang="es-ES" sz="3200" b="1" dirty="0" smtClean="0">
                <a:latin typeface="Calibri" panose="020F0502020204030204" pitchFamily="34" charset="0"/>
                <a:cs typeface="Tahoma" pitchFamily="34" charset="0"/>
              </a:rPr>
              <a:t>Objetivo </a:t>
            </a:r>
            <a:endParaRPr lang="es-ES" sz="3200" b="1" dirty="0" smtClean="0">
              <a:latin typeface="Calibri" panose="020F0502020204030204" pitchFamily="34" charset="0"/>
              <a:cs typeface="Tahoma" pitchFamily="34" charset="0"/>
            </a:endParaRPr>
          </a:p>
          <a:p>
            <a:pPr marL="990600" lvl="1" indent="-533400" eaLnBrk="1" hangingPunct="1">
              <a:lnSpc>
                <a:spcPct val="80000"/>
              </a:lnSpc>
              <a:buFont typeface="Wingdings 2" pitchFamily="18" charset="2"/>
              <a:buNone/>
            </a:pPr>
            <a:endParaRPr lang="es-ES" dirty="0" smtClean="0">
              <a:latin typeface="Calibri" panose="020F0502020204030204" pitchFamily="34" charset="0"/>
              <a:cs typeface="Tahoma" pitchFamily="34" charset="0"/>
            </a:endParaRPr>
          </a:p>
          <a:p>
            <a:pPr marL="457200" lvl="1" indent="0" algn="just" eaLnBrk="1" hangingPunct="1">
              <a:lnSpc>
                <a:spcPct val="80000"/>
              </a:lnSpc>
              <a:buNone/>
            </a:pPr>
            <a:r>
              <a:rPr lang="es-ES" dirty="0" smtClean="0">
                <a:latin typeface="Calibri" panose="020F0502020204030204" pitchFamily="34" charset="0"/>
                <a:cs typeface="Tahoma" pitchFamily="34" charset="0"/>
              </a:rPr>
              <a:t>Inducir a los agentes de retención que reflejan diferencias entre la sumatoria de retenciones enteradas mediante declaraciones mensuales de impuesto retenido (f-14) y los valores reportados en el informe anual de retenciones (f910) para que presenten documentación de respaldo o efectúen modificación si fuere necesario.</a:t>
            </a:r>
          </a:p>
          <a:p>
            <a:pPr eaLnBrk="1" hangingPunct="1"/>
            <a:endParaRPr lang="es-SV" dirty="0" smtClean="0"/>
          </a:p>
        </p:txBody>
      </p:sp>
      <p:sp>
        <p:nvSpPr>
          <p:cNvPr id="4" name="3 Marcador de número de diapositiva"/>
          <p:cNvSpPr>
            <a:spLocks noGrp="1"/>
          </p:cNvSpPr>
          <p:nvPr>
            <p:ph type="sldNum" sz="quarter" idx="12"/>
          </p:nvPr>
        </p:nvSpPr>
        <p:spPr/>
        <p:txBody>
          <a:bodyPr/>
          <a:lstStyle/>
          <a:p>
            <a:pPr>
              <a:defRPr/>
            </a:pPr>
            <a:fld id="{E9910BD6-9DD8-431E-9719-92F35CC33228}" type="slidenum">
              <a:rPr lang="es-ES"/>
              <a:pPr>
                <a:defRPr/>
              </a:pPr>
              <a:t>18</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408423279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3490"/>
            <a:ext cx="8229600" cy="997318"/>
          </a:xfrm>
        </p:spPr>
        <p:txBody>
          <a:bodyPr>
            <a:normAutofit/>
          </a:bodyPr>
          <a:lstStyle/>
          <a:p>
            <a:pPr algn="ctr" eaLnBrk="1" fontAlgn="auto" hangingPunct="1">
              <a:spcAft>
                <a:spcPts val="0"/>
              </a:spcAft>
              <a:defRPr/>
            </a:pPr>
            <a:r>
              <a:rPr lang="es-SV" b="1" dirty="0" smtClean="0">
                <a:latin typeface="Calibri" panose="020F0502020204030204" pitchFamily="34" charset="0"/>
              </a:rPr>
              <a:t>PLAN DIFERENCIA RETENCION IVA</a:t>
            </a:r>
            <a:endParaRPr lang="es-SV" b="1" dirty="0">
              <a:latin typeface="Calibri" panose="020F0502020204030204" pitchFamily="34" charset="0"/>
            </a:endParaRPr>
          </a:p>
        </p:txBody>
      </p:sp>
      <p:sp>
        <p:nvSpPr>
          <p:cNvPr id="12291" name="2 Marcador de contenido"/>
          <p:cNvSpPr>
            <a:spLocks noGrp="1"/>
          </p:cNvSpPr>
          <p:nvPr>
            <p:ph idx="1"/>
          </p:nvPr>
        </p:nvSpPr>
        <p:spPr>
          <a:xfrm>
            <a:off x="457200" y="2204864"/>
            <a:ext cx="8229600" cy="4525963"/>
          </a:xfrm>
        </p:spPr>
        <p:txBody>
          <a:bodyPr>
            <a:normAutofit/>
          </a:bodyPr>
          <a:lstStyle/>
          <a:p>
            <a:pPr eaLnBrk="1" hangingPunct="1">
              <a:buFont typeface="Wingdings 2" pitchFamily="18" charset="2"/>
              <a:buNone/>
            </a:pPr>
            <a:r>
              <a:rPr lang="es-SV" b="1" dirty="0" smtClean="0">
                <a:latin typeface="Calibri" panose="020F0502020204030204" pitchFamily="34" charset="0"/>
              </a:rPr>
              <a:t>Objetivo</a:t>
            </a:r>
          </a:p>
          <a:p>
            <a:pPr eaLnBrk="1" hangingPunct="1">
              <a:buFont typeface="Wingdings 2" pitchFamily="18" charset="2"/>
              <a:buNone/>
            </a:pPr>
            <a:endParaRPr lang="es-SV" sz="2800" dirty="0" smtClean="0">
              <a:latin typeface="Calibri" panose="020F0502020204030204" pitchFamily="34" charset="0"/>
            </a:endParaRPr>
          </a:p>
          <a:p>
            <a:pPr marL="0" indent="0" algn="just" eaLnBrk="1" hangingPunct="1">
              <a:buNone/>
            </a:pPr>
            <a:r>
              <a:rPr lang="es-SV" sz="2800" dirty="0" smtClean="0">
                <a:latin typeface="Calibri" panose="020F0502020204030204" pitchFamily="34" charset="0"/>
              </a:rPr>
              <a:t>Inducir a los sujetos pasivos reportados en el informe mensual de retención, percepción o anticipo a cuenta de IVA (f-930) que reflejen diferencias entre el valor informado en concepto de monto sujeto de retención y el valor reflejado en su declaración de IVA (f-07), a fin de que subsanen o presenten pruebas de descargo.</a:t>
            </a:r>
          </a:p>
        </p:txBody>
      </p:sp>
      <p:sp>
        <p:nvSpPr>
          <p:cNvPr id="4" name="3 Marcador de número de diapositiva"/>
          <p:cNvSpPr>
            <a:spLocks noGrp="1"/>
          </p:cNvSpPr>
          <p:nvPr>
            <p:ph type="sldNum" sz="quarter" idx="12"/>
          </p:nvPr>
        </p:nvSpPr>
        <p:spPr/>
        <p:txBody>
          <a:bodyPr/>
          <a:lstStyle/>
          <a:p>
            <a:pPr>
              <a:defRPr/>
            </a:pPr>
            <a:fld id="{5DDB9426-216B-4BBA-9289-C9D08BF3F542}" type="slidenum">
              <a:rPr lang="es-ES"/>
              <a:pPr>
                <a:defRPr/>
              </a:pPr>
              <a:t>19</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270935005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 name="23 Marcador de contenido" descr="Imagen1.jpg"/>
          <p:cNvPicPr>
            <a:picLocks noChangeAspect="1"/>
          </p:cNvPicPr>
          <p:nvPr/>
        </p:nvPicPr>
        <p:blipFill>
          <a:blip r:embed="rId2" cstate="print">
            <a:duotone>
              <a:schemeClr val="accent1">
                <a:shade val="45000"/>
                <a:satMod val="135000"/>
              </a:schemeClr>
              <a:prstClr val="white"/>
            </a:duotone>
            <a:lum bright="18000" contrast="-43000"/>
          </a:blip>
          <a:stretch>
            <a:fillRect/>
          </a:stretch>
        </p:blipFill>
        <p:spPr>
          <a:xfrm>
            <a:off x="0" y="620688"/>
            <a:ext cx="9144000" cy="5904656"/>
          </a:xfrm>
          <a:prstGeom prst="rect">
            <a:avLst/>
          </a:prstGeom>
        </p:spPr>
      </p:pic>
      <p:sp>
        <p:nvSpPr>
          <p:cNvPr id="1030" name="AutoShape 6"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2" name="AutoShape 8"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6" name="AutoShape 12" descr="data:image/jpeg;base64,/9j/4AAQSkZJRgABAQAAAQABAAD/2wCEAAkGBhISEBUUEhQWFRUUGBgYGBcXGBgYGBUYGBgYFxgVGBkYGygfFxojHBQVHy8gJCcpLCwsFR4xNTAqNSYrLCkBCQoKDgwOGg8PGikfHBwpKSkpKSkpKSkpKSksKSksKSkpKSkpKSksKSkpKSwpKSwsKSwpLCwsKSwsLCksKSwpLP/AABEIALsA+QMBIgACEQEDEQH/xAAcAAACAwEBAQEAAAAAAAAAAAAEBQADBgIBBwj/xABDEAABAwIEAwUFBQYEBQUAAAABAAIRAyEEBRIxQVFhBhMiMnGBkaGx0RQjUnLBFTNC4fDxBxaSslNigpPSQ2OiwuL/xAAZAQADAQEBAAAAAAAAAAAAAAAAAQIDBAX/xAAkEQACAgICAQUBAQEAAAAAAAAAAQIREiEDMUETIjJRYaFxBP/aAAwDAQACEQMRAD8A+4qLkFdIAiiiiAIooogCKKKIAiiiiAIooogCKKKIAiiiiAIooogCKKKIAiiiiAIovNSmpAHqi8lSUAeqLyVJQB6opKkoAiiiiAKwu5Qbaqta8qBl8qSqO9K971UIuUVYqL01EWBYFFV3q6FRFgdqLzUomBJUlRRAEXqi8QBJUleFy9lAHq8lRRAHq8XoXiAIvVFEAeFq5NMLtRAFJpFed2VevEAUkOUDSrl5KAOGsKsXJeoHoA6JXmteypKAPluH7XYpu7g78zR8wmmF7du/9SmCObbH3GywBzExxPrdWNx5WlIxtn0ql24ok3bUA9AfkUfh+0+HdAFQAngQR818rp4yeSsGKPT6+kpYRKyZ9fo4+m7yvafRwKvFRfHWYkmIuiqWb1W3a54jk4/JTgPL8PrGte618zZ2kxIP7wz1I+UIuh2vxPNp43A4eiWLHZ9CD16Kiw9Lt6R5mA84JHwgoil2/p/xU3D0IPzhKmGSNj3q6FVZqn2zw53Lh6t+iIZ2nwx/9Vvtkfolsdoe94vdaSO7S4cCe9b77+5cf5rw0T3g9CDPuhGwtD7UprCzL+1tM/u4PVxj4bqM7THiG+8j9U6YskabWF6KgWUqdoHO8rgPSCV1R7QVBuQ71/knixZmq1KByzh7Qu4NAHWSjcPnbHbnSev1RTKyQ3lSUKMR1XQrqchl3eCY4xK6lKcVnFKkS57gDYc3EXtG8JViO3dMeSm53qdP1Ka2JtI1akrEHt6+bUmx+Y/Rd/5+50R/r/8AyqpiyRtJXkrIUe3LSfFTMTwI24b7qw9uaYAljr3sQYvA3hFMMkakvXBqLNP7cUQLNeTysI+KIodrcM7dxZ+YH5iUUwyQ971ea0JSxtN4Ba8HVtff2G6sv1SCz8+U8Xbe/wCito41ttTSZ5GPmhauKgloHhkX4eirrY+CCAOkTb06osmg+rjAD4Gkeq6pVA6STEcOP9kuo5uTYwZMzx96IrZi4wGgW6XNuiHKgGDazQd7TETf4hWV69NrvA49ZgXSlkgy75QPauqmZgS0OBBtZLIEhsMQYdDdRBtMbDc9VxRrumXgjV5YOkT6G6tyLDiqzU4usYs4jmEaMroE+OZk7uOwPtWfrJdmy4pPZZRyskB0mf65rn9l1ZMRYFxJIGwkplR0tGloMDb+iumVSQ8FrhqDmgzvqET0Wfru/wANfRVCGpj3NPAxubQpVzh5EWjoIKOGStm5Mni42UfkDOBftAm/u6Lb1ImD42U1Dp0xqJLGuMDaRcfIrmnWBsbHmdud7LrDYC7mhzhbfY77el1dTyiZaXEgQRIHIi3EJetEr0mctxzRNxxO23wUpY8wTaBtO/8Adens6P8AiOtyAQVeoaVUAuDpBHiEAbXkJrlixS42tl78Tfkei7a7k4C0mSgcZi4glxc47xYRtJQvfAiQ6RHGBfiOq0TMmqHrMeRA7x0dDELsZuWizzx4gn5LNjGhpjeOa8qZhPAD2WQOvw0bc/qE/vIj0+aIxHa+s0ae+J9N/wDVwWVw2KaHAOsDub2HOOKcP7PNd4tRuJ3jh6KZTUewjDK6Oqma8SZJuTxv/ZeU8zBMIXG5axhZqqQHFrGyJJJuBYDqrKmT9xVpguDg8E8haBz6oXIhvja7CftgEz7V0caNxt1hKe0FekymdBlx5GRBkRtv7UNhMW3uiHm8CIA5K1IlxNAcW07rwYoT9VnMLjIMEwjnYxogTc+qqyUho7EBdF6SVMSeB/n71zSzUDcyeieQh53sR/Yrr7a78T/efqs6c5OraxVn7Y/qUswpmdoOaX7ls87j+t0yp4HuxDiSHcgD+qn7CippYZ0kxqIEidneyParMTl1Vpa1wEkGAL7XMXWK7OhJLsofhyPINQi2tokdbLz9lvaJ1tBLZAkg/KNpC4e8taCRaYtMT6zf0V9WgKgY6W2ABBIBEOPP1QwdEbgqrngOBaDO1wLWtPU3XbOz0k/eBtry1x+SrxVRveQI0kQT8vRe/Y2tsXTqiOJA6jgpT2KkFYHJ8Q6nFOqaRY5wPmGrxWNvQpnTbUZJqvkRa8xAAeduJulmHwNd7AcPVFMiZuYcTcXg9fejW0a0ltV0tIgRvMQ/3lcvKzt40OmYrvILQHtFwQd+StFZwmKW5nzE/wBeiHyrD92CxpJDQACd4HNMAVntjdCfE0S90FrRHDT/ADXH2N1vDF/4QWz/AKSmLT96fRFByanJ+ROMV4A8NVghsOE2B3+ZTB1LS515tT+LiP1QWIqgPY51g25PQXPyVD+0VKo/7oOdrexgJGm7DqJveOCVtrY6+hnjqmkHSfb6lVNwrXNBJJPqpmZ8JnmPmElzzPalDuxTaDLJuCbg22KcbcqRLpR2NMNh2umSbGB6XUOHa2oANjvx96z+Iz6vTazQ0HWwOd4SYcTt0Uw+c4lzKjy3xt0hg0HiRNovxWlTq7/pOrao01bK6L51U2md/CLj2JfjMqpg6WsAkbR1tabpPTzfHn+B3/a6noi8qxGIe49/qZAbpMaCJmYi/JVKMoq2xRab6DRklA70qo6hpgfFWYttQA6KsQIDXUomBtJMD1SWu/MxUf3dd+nUdP3g8s2sdl0zMM3JDe8feb+D5rW4Mz9yDqmXPxLaLy9sNqCoAAQTpJEFF5thW1HN7yoGwCAAQJDiSfEboGtk+Kf5qsWBu8nbzWG03Q2Z5JTNXfQAZAAmZaATz3lYuSTLUbRXiezjXNM12xNrNtaALOueqoblTNAh4ni0ugjh+Ej4q39iU3AUg92+onTymFw/sXTJjvXTv5AtI8i8v+EOF+ACvgdOwBHV7T8jK9+2UxALNt7m1uAJsiqnY6nTBd3psOLReLxulAqNLNwHLVcifRhOGLDLGOR2i0qqpScZAEFu8mELQxLhAJgSmn2yjEQ6/Xn6hVnQq+xU4wpIROLw7JBY61pJMwZVUn8TfcE8kFDnD5k+IkF3B0af/hYn3r3EYauXfe6xIEEN8PoQzcrPuzN9Mtcw+Ug9RxBg8FMRnVSodTnOm9gbRM2HALPL6NbQ1rO7oGAQPyx7RIslH2szM/JW0ianhsTve/zCtqZNDbOk8AB5ieHEoWwbsDcXG4gD4+5e0rm+9ufxhBuruBO2956FN8BiS1uoVe6BI1aZ1HkIBuEkiUMsHl+IcwGjU7sguJm0zESAD1RXd17ioQfD4SI80Q87fiQODoYmtT1Ua2hzXOmZ8UxE77X96O+/bPekEBvhIi7gPHsBbVzXJydHbxjbJKb2tioZeAA4zMm/Himc7Jdk2K7xusiNQmL2ueB2TEDZQuhyBmGKp9PoigbIWn+9Pp9EUiI34BcXTD3tbtqBE+oI/VVYbI6VAw2XaHU3AncFx8RsI2C7xtbQ4OFy1rjfoCUrwWLr4hzHv8pqQ/T4W6YhvU3lNDQ7zV1j+YfMLmrmVOm0d49rTAMExbbb1XuaG3/UPmEtzfs23Elr3PLYYGwAOeqZKI1lsiV46CMLnFFgh9QAkahvccDtsuBntAuNQPlrIaSAbGTba6HodnKdUNc5zvC0MEQAQOO269odnKLS6l4i1xDjJvInYgdE/ZiHuyf+BVTtVhwAdTvFtDSqf2qys5xZPhABkRcn1RH+WcPpALSQNvEf64oavgadIuFNumdM3J581XIoYuiePK9l1Ooq8VmPcu1wSGjyyLzYXO268pOUZiWNraqnlDeU3JgW43KwXZoj3McyxIcA1jBcBxEu0sdfcxebbJFn1WqXtb3pY4TJk3jSNPh9SnOYZtDy0U3TUIHisRpEzpvcyAs7n+IqurtDTBdq1Da8W328q6IfIia9oVltJ7wWtqS+PNqJ4njE/wATfiiW5dXeC0VYe1xk6nCRwG39SgspFaPuzLwfF4rRBFj6xtyRlCliiPC7xAnWZAvNhsm9PX2Slo8xmCq0w5zqhc00321E3je4WSFODMiOW5WpzJtdrKneukaDpuDebzACx9ZhG4Vwe2Y8i0gv7b1XL8bAF0CSP6K5LuC1wMQs4wn+6n2n+pQZeprTxQgh2KgQLfP29EVQxI0GWiXcYuR+nsS3UBveEZhqziIaRbg6D80aRolfQVSwzqnQDfYNHqfqm+FwtNgltRmogy4kWBsQ1s2tNze6I7P4ZtVlSm9o1eZrQ5wa4hsCb845rvG5CWhhLdBIMtbLrg8SSU+zTrQkq5ZQDjL5ni0AhWtwLNBuQ06R5QSTuLAotuUguAuJIF/cutFRge4EiiBZoi+w9QZCZMnid0MnqhmnDVywsc7VIc0GQ2BtcdeqJ1Vm/vYLQ2xEXcG+P4oegyviW6qNXunMJ3BbNmwDb9OKvLa48NaCA03EXdp8f6cFxcv1+nVxbHmXYsVJey7XAEGIseh9EcH7ILLaLWS1lmgeG82334o4FZob7BWO+9Pp9EWHoVn70+n0RUpIH4KTBqsBEjjPELzGZkzvdDDqc5zQNO0sEkE8NwqMfSLzpb5nNcBwuQRvwVGWZAKOnUdTqbxBFgNYk+u26aKDs1/+w+aR9o8yxTHaKDXEd2DIZqEkmRMcgnWZn/chMy7Q0aA01HOmAYAJ3kDbrKcPl1ZEviJ8Y7GkgUNYbobMQPFfVv7LKUMJjXU3Bxd3peDdwBFO9pHVFVO11HD+BzXudDT4QI8W256KlvbFug1xTJBdoDSQDMEySJWlyxWiaWT2CDsxjnDxVYtxqu/DHDrdGYLLX0GPa9wcXOBkEm17X9CqD2/e4EtotEc3E8ByA5q7CZo+vTL3tDTriBOwFjc+qOZyx2LjSvQbRKtwtFr6xD/KACZMeUhwv6hUUVZhsAKtUgmA0scbTOkzp9tlzx7NfDO8ZmlIPIB1l7g4aRbwBuq/K3BZrN8bUOIhjR4g4kRJ3PHktPjDRZUJfpDxUJAjxaI8QHTb2hZLNsxivpbS1WnqLm1gujj3LomfxDcvr1msBpN1EnxWB0i1tx19yKoYjFloNMCTJfZtnbxc9ULgsdUotGilq1TMA+GDYGPar6Ga12gd3S1agHE6XGCZkWPRPyRemVZrWrd3V7+wDRps0bm58PsWWLibcTstHm+Y1TRe6qwMILA0aSJvOxN1mTiLXHm3dxmdwecWhVBdmfJ4BXtIMcl4QTxUqAzPNciy6jBosAFl5B6e5VhWSkIYHIqpjYGI3TLDZdWbG3CdvotY7s1U/E3n5V6OztabVBH5Wn2hKmbJxRnjVe2p4IYSBIEFEYHNC5xa+qHEQL/oisR2Ee9+o1IPQQqaX+HRDp7xFCysvdiSyHQLEG/Qys1isU+ajmgy4Axyg39FqX9iObyfel+adlm0KTnue6BAm25IAEIWgdSWyrJ8PVrsBo1XU3McSdzqHhsY4eoR1ZlaS2oQWwYIjzaTr/RAZflW7aNV7dDp16dIkgAtMOMxA96Ne2sDpqEEaTDhF3aTPwjdc3Nezo4aVJfQ3ybAd03u51aBExHHkmUJbkwqBsVTNQC5533kATaEyBXOXIGZ+9Pp9EWDZCNP3p9PoitSSBguKxgpO7x2zGlxje10vweZ1MTVpvDSKTnu1AGRZoDATzIlMa2GbUeGOEtcCD6FdPrU6dUUqYAJeNLQIaA1gkHh/EmuiiZmdvzfVB5l2eo1nd5UaXO0geYgWuLBF5lw/N9Up7SZfXqfunFoBaT49IgTNhunDvsh9IMo5Fh6gD6lNriYEu5N23PBc06eGpucD3TaYNgdOnVAJieKTY7slVxFTvO8a1pDYB1E2EG211bhuyLTT7h1QwxxdqA31ACIJ6q6VR2J3bpDd3aHB09qlMflb/4hBVswZWGumZaXRJBFwL2K9o9hcONzUd6kDf0AVVbBsojRTENDjuSdwJMlHLilocLvZbRV2DovfVIYSG6hrIMHRBtO9zCoolWYOs8VNLBGtxDnROgBszykmBdZR7K8M9fgaTHB5tD3tgyRp8R24+qyePzJja5GkzA8UkWIEDdP34MaxVe4kEObfhBJBnmSfgsti60VSWgk2BjjYLfiSvZHJ8R1Qz/uWeQEvv5iALkcZROCz5+j7ulqAuTJFydgNNx1WNeSTFxxHTe3808y7PalAiQXNiNIIj2dforcNmKm+gnPMwNSkXOaWHW0AEGTDZ2I6/BIaFDW0zbr/L9Uxz7MjWpNfo06nnwm/lETslTapBAF9UeEb9ArjpaDl8HdfDNZFuIH9dVRjsLBkT16JvSySrUbeGCf4iAfdv8ABEuyBxeAS3TsXCZ9xN1qr8mJlaVKTAPM+6660HkfcVsmZOyn5Wh5HGoD8A2IHrK97k/8JnvP0VhQyzfP61Kk5wrQ6Dp8LDcdNKzY7ZZhLZrjxAm1NsgAHfw9Frsv7M4nEUzY0mEAA1Yl0eU6NAcB6kICp/hhigZNRlTq0kGOIAO25UK49luhDU7W4/RP2kEyLBrRAPHy9F1Q7VY0VQx9cu1wBEQ0ki9hvvZG43so6nAfTLY/i3E+swrsmxmGw1TVUZrePJpIdp6kD+L12TysftS2bHA4N4Yw1H1C4gzLrTbkPWySdpsWH/cMIlsPqP3FMC4i/m4q/FduGvY4NpPY6LF0GJgTbikGEzdtIH7tzyTLnWcXHrefghGeSY4yrBMAa+nUPd6IDYtczqM31WXubizT+b/ad0od26psMOplvQtI/VcP7XU67mtAMz1iCCDf+anli8TXj1JD/JsU6o3U5ukkXbyIJHH0TKUBl2LbV8bPK4COHQ/JHSuA6JdlDP3p9PoiEM0/en0+iISQ2B45zwfuxL9J0jmeCryvJ+50moZqMfvNhrbqO+5t80RWxTaTw95hrGkkoPBYx+IqsrAaaWt/hmb6QGyOJhpTj0UGZiLt/N+hSPPu1ho1jRFPVZviLo83QDgnePddv5v0Krx+PosBDnMa4jaRqNrdeSI0m7Il0hFjM9xjKhp0KOprYGrQ50yJN5jclQftCpSbollYud3nlbAiG7+xOf29SpjS4uLhuANp6oT/ADE1je8DSRULoBIG1r+5aq6VIltW9gDezWPf+8rx/wBbj/thWDBmjTaxztRDnS695vxVv+aK757ukPc53ygKipXe5rTUEOOouERBnlwRy3STDjafQZQdsph8eWuLGiXPkiTAAbEkxfiq8M6y8ZjmsDrS86iBx0giZPASViuy/sAfRc5xdUfLS0uaBs0i5JHCT8lnHVy6oDEQmFfH6rucNMeACORBn2n4JTiMWNUjmTcc+C6eOLMuRosFKNJJkut8ldhzB534WI6hCtxI0wd5v7QPcr6WYtY4kgkfFU4syobUMTSqmardQuQC6OkkhN6D2gRSApj/AJQAT/1C/wAUlyKpTe97qlmaQTPCSeW2yZDsrQqHVRruaf8AleHfzHvRFtaNpYs7dljDwE9LH9CSuH4J7fK97ehM/NdOyHFsZFOqKjw6ZeIGmPLeboZtfG0zFTDOj8TCdPuuFa5GS4RCG1q7eLXeoj5Lz9qVvwt97voq6ufsZp70FhcJGpu14vCs/wAxYf8AEz3P/wDFV6n4L0/00VL/ABGc21Sm135SR80ywn+ImGd5tTI6SPgsFXyyTf5I/s52Wp13ltSqWRs0C7ucE2HuKZFB2bZnh8Q897Lm6oaWVXNDhePA6yFZhMJ5WVtB/DUbHtlu/uW5wnZjC026W0mmdy4Bzj6lySZ12GoPOtlMSP4ZIa8fhPL1VqnpmMkqMtj61Ck6KlVh28niseMcFYMrdZze7LD5agEh3v2PMKrH9n6bgGFgZUubT4IMgbbfRG4GvoHhgk/vKZs2oRu9n4X/AAWr4kuiI01o5b2epvdqqjWfQD2W9qYU8upMENY0TyA+aup1GubqYZbMdWni1w4FclyTVlJtdneX0w0kAACNh6o5BYI+I+iMXkyVNnoLpA7f3p9PoiQhm/vT6fREqUOQPVwratQMeJa4QRzHL4LypimNrtosEeIkQBDQ1jRHvJVeNL5+7nXpIbG8m039VxluW9zAfeoHkF3E6hJA9pHuQii7Hm7fUpdmfZmm+o6s5ztRgwCIloAHCeHNH5gfEz1KS5t9tNZ2k6aIIvLRLbE2F+YvyVR7e6IfgbUskoO8b2yXXMkx7pgLmg+hSkO0NbJ0zHO+md0qrdmqlVznGtDHGQ25twEEwFMNkNNzGte50UpaIMarkyYHyV6pWyfukNMR2qw7f4ifRp/WEmxuNFTS9uzgSB6uRj8pwdMEljbcXmf9xSLE5kwu8PlExG282TaT6CLrsLw2atD9JkdeC6rd3oLniSQRzJG8R7Fnq9Zgkkm5sePr6K6tmIFMaZL3NAPIAE/P9E/Tpk56aYHiaIb5rQbDnfdBkNI3JM+5MGZZXrAuawkc9vmjcF2TdvVOkRJHH+Vl0x0YN5PRndUkos0nkWEcFqqGIwtIFtNrfDYmxJO253SnMsV49TQNIv7THx6KtjotyHQ3X3xgOAF5vc8r8UxPZKhWOqjWIPQh8e2xHvVOXN1NOoECbEi23Aqt/ZunWqF1OqWP6dPQgrNrd2aLaoZfs3G0aLW0aut7XnUSfM2Jjxz7kM/tZjaB++w2po/iALfiJarXUsdSpUxRf3hZqD5h2u9o1326qsds69F2nEYcnhqbqbMxsCCDvzUrzooY4vP8IHNZiKfnaH3aHAA3id0J9qyj/wBr/RU+iIx2Y4JzyyuBrAElzeBuPEEH9jyr8TP+4pS/GDGwcDtBHssledM8haSwseHBw3lspoKhB4egQmOh4t7QtzI0OSdu2d2RiDD2jzwYeOccCqcb/ifhGSGio89Gx81iajdJvccil2KdoMhlzYOiQ2eIkboTtlqGTHmd/wCJIrGGUA3/AJy7xRxFrQvA/wC1Ma5rtLGNvqMuJ9OGwhAZW3C97pcTUcdnvs0nkBK0FZoBECD0HDqvR4OJyVnF/wBE1CWKQFVr1sMe8EOsNcXDwSPOBxgG+903w+NZWpGpSMgCXN/iZb4t6oXEV2hh2HCD1+YWcDxSqB1CpDiY0i8zwEfLZVycNK0Rx8mWmjdZc8SY2R5j1WcwmbimNVYaS7gCDF+XKUfSz+g6PHvO45Lwpwlk9HqpqkMO6EzxVkoSlmdJwBbUYZ6gfNXtqg7EH0KypodlFbHU6VVrnuDRHEpN+2w7GNc9wDRr8pkbQDtvEcEP20DomfAGi0bknbosrVxXjlpLSNoNxy24rSELRE50bvHZg3Uwi9z7dlRjc0ruJa2iQDbU5wEjiQ0eIpNlWZuLILnTEE/xes7oPNMrqNLXsc9xJjclwMbzKcYRv3BKTrRo8szpjn92+qGu4AgtB6ajufcmOP7Oax4HuHMAlv8Af4rLUaFZ9FzcRoAjzuEvFxYQL+3mrW4x9NjWUatV0QdzAPKNw3otko+EQ2/ILmfZwUyddQ6oJAIEmNpcSl+HwtQ+FgLyfw3j6BaDGZO6u8VHjSGgDTxPGfiqm4l+HcWsPhHA7fyVRTZlIFZ2Rqvg1C1vSZI9gT3L8joURtqcOLhPuAsFKOfMeIeCw8xce9Filq8QII5j9SLJtNaBFr6vKI4Hce4XCrOHLt9utx7DYhDPxzW7eI9I+aFrZrUdYWng3c+1PEdorx/ZqmSNNQtJMlu8+l7e2V3VwVPDUiW0y94/FuZ4j+Spo5fWLtUlo9b+9GuaRe7rz4pgfT3FULs4w2KdUaCGkA8H8Pr7l5Vy9hMuF+bZEf6VTXz4U3AVWFs8Rpc0+50j3BHZbmFCs2acmPwh4+dkh7RRQpObOhzvTWD8HhGfan7GHdI+dyEW+hNzYHhN/afovRRAsBHsCWKGpMU4nKqNUTVpjVF3NJk+0IH/ACrhfw1fef8AxWhZSDydOknncf3Xn2Cryb8VNDtg7azOYkbgTZcOJGzR9R0lCMNm+nz3RDh+o+SYFOIwrXCYh3KLEfVLMdlRc3TeN45JoXkUXGbjZRzyWSd0Dszbsh0u8TSf06iF5mWIrQA1ztuHGOZT7MKY0TF+fsKxeKxb58xWnHOS6ZnOn2U1HuMhxM23lM8lxTabtrnjyHTlxSqmJInmnOHYJA4Jym0y4xTVjkYem+oHOLiOLQT7InYIPPdesk0+7a4nSILQQOUxO9z1Wz7HUWsw7y0QZ33PlHNd9oKxhhsd92tPLgQpYKLPnbpGnjA/Uq91csGxDnfAc1sstyqjVYDUpsJ5hob/ALYQ+dZBQbJDDP5nnlzchoVmRGLfbVLh+EmfQIjFZG9lPvzTNMcjuZO+k3ATvs9hWClXeGjWxrNLuLZ1THLZMMVRD8EwOuC525N/EbypYm7MNgsSfK0GTxF1rMBVqkFjWQXR4jaAN+vEJlgMBTY12lgEcvQIx4h0jkf0WTSZUZMUnIgQDUcTzGw4/wAkZhcCwAhjZ42HJEYFgfOq/qrifuweTSfaminvsAxFJxaZIAmOnthIMfhYBPLktC+oe9cOBDT7YF0pzO+v1PylMhiah4hZFYLDkkgfPf2cVVhmxbqfmUTgWifVwH+4rVy0QMqGVi2q/RMKGHYNgPVB4eqdUTZV57inU6UsMHmEuylG2kHY3MqVFs1HAdNyfQcEsxGIxFZpNBoYItcF55WmGj4pE8Sxk31wXTu6Y3O6squ0EBnhHT0QW6gXYPJKZM1zrcDMHnbf8XtWkpV2tbAAAHLYAdFnKbiR7/mrqhsBwO6bJu+x4ceDp0TJP8TbAcTZE0vFv7h4fgd0FllIARyTWk0GxCRJGkutAMeyF79lPM+8/VX1RAEKQmkB/9k="/>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9" name="18 Rectángulo"/>
          <p:cNvSpPr/>
          <p:nvPr/>
        </p:nvSpPr>
        <p:spPr>
          <a:xfrm>
            <a:off x="0" y="6553200"/>
            <a:ext cx="9144000" cy="3317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8" name="17 Rectángulo"/>
          <p:cNvSpPr/>
          <p:nvPr/>
        </p:nvSpPr>
        <p:spPr>
          <a:xfrm>
            <a:off x="0" y="6538118"/>
            <a:ext cx="9144000" cy="369332"/>
          </a:xfrm>
          <a:prstGeom prst="rect">
            <a:avLst/>
          </a:prstGeom>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20" name="19 Conector recto"/>
          <p:cNvCxnSpPr/>
          <p:nvPr/>
        </p:nvCxnSpPr>
        <p:spPr>
          <a:xfrm>
            <a:off x="7164288" y="6597352"/>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21" name="Imagen 1" descr="13245"/>
          <p:cNvPicPr>
            <a:picLocks noChangeAspect="1" noChangeArrowheads="1"/>
          </p:cNvPicPr>
          <p:nvPr/>
        </p:nvPicPr>
        <p:blipFill>
          <a:blip r:embed="rId3" cstate="print"/>
          <a:srcRect/>
          <a:stretch>
            <a:fillRect/>
          </a:stretch>
        </p:blipFill>
        <p:spPr bwMode="auto">
          <a:xfrm>
            <a:off x="0" y="-27384"/>
            <a:ext cx="9144000" cy="648072"/>
          </a:xfrm>
          <a:prstGeom prst="rect">
            <a:avLst/>
          </a:prstGeom>
          <a:noFill/>
          <a:ln w="9525">
            <a:noFill/>
            <a:miter lim="800000"/>
            <a:headEnd/>
            <a:tailEnd/>
          </a:ln>
        </p:spPr>
      </p:pic>
      <p:sp>
        <p:nvSpPr>
          <p:cNvPr id="26" name="Pentágono 4"/>
          <p:cNvSpPr/>
          <p:nvPr/>
        </p:nvSpPr>
        <p:spPr>
          <a:xfrm>
            <a:off x="0" y="764704"/>
            <a:ext cx="9144000" cy="536039"/>
          </a:xfrm>
          <a:prstGeom prst="rect">
            <a:avLst/>
          </a:prstGeom>
          <a:solidFill>
            <a:srgbClr val="74BFDA"/>
          </a:solidFill>
          <a:ln/>
          <a:scene3d>
            <a:camera prst="orthographicFront"/>
            <a:lightRig rig="flat" dir="t"/>
          </a:scene3d>
        </p:spPr>
        <p:style>
          <a:lnRef idx="0">
            <a:schemeClr val="accent5"/>
          </a:lnRef>
          <a:fillRef idx="3">
            <a:schemeClr val="accent5"/>
          </a:fillRef>
          <a:effectRef idx="3">
            <a:schemeClr val="accent5"/>
          </a:effectRef>
          <a:fontRef idx="minor">
            <a:schemeClr val="lt1"/>
          </a:fontRef>
        </p:style>
        <p:txBody>
          <a:bodyPr spcFirstLastPara="0" vert="horz" wrap="square" lIns="299885" tIns="118110" rIns="220472" bIns="118110" numCol="1" spcCol="1270" anchor="ctr" anchorCtr="0">
            <a:noAutofit/>
          </a:bodyPr>
          <a:lstStyle/>
          <a:p>
            <a:pPr lvl="0" algn="ctr" defTabSz="1377950">
              <a:lnSpc>
                <a:spcPct val="90000"/>
              </a:lnSpc>
              <a:spcBef>
                <a:spcPct val="0"/>
              </a:spcBef>
              <a:spcAft>
                <a:spcPct val="35000"/>
              </a:spcAft>
            </a:pPr>
            <a:endParaRPr lang="es-SV" sz="3100" kern="1200"/>
          </a:p>
        </p:txBody>
      </p:sp>
      <p:grpSp>
        <p:nvGrpSpPr>
          <p:cNvPr id="3" name="34 Grupo"/>
          <p:cNvGrpSpPr/>
          <p:nvPr/>
        </p:nvGrpSpPr>
        <p:grpSpPr>
          <a:xfrm>
            <a:off x="395536" y="1772816"/>
            <a:ext cx="8496944" cy="4392488"/>
            <a:chOff x="1461293" y="1988840"/>
            <a:chExt cx="7649523" cy="2304256"/>
          </a:xfrm>
        </p:grpSpPr>
        <p:graphicFrame>
          <p:nvGraphicFramePr>
            <p:cNvPr id="4" name="3 Diagrama"/>
            <p:cNvGraphicFramePr/>
            <p:nvPr>
              <p:extLst>
                <p:ext uri="{D42A27DB-BD31-4B8C-83A1-F6EECF244321}">
                  <p14:modId xmlns:p14="http://schemas.microsoft.com/office/powerpoint/2010/main" xmlns="" val="2882079198"/>
                </p:ext>
              </p:extLst>
            </p:nvPr>
          </p:nvGraphicFramePr>
          <p:xfrm>
            <a:off x="1461293" y="1988840"/>
            <a:ext cx="7649523" cy="230425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32" name="Oval 21"/>
            <p:cNvSpPr>
              <a:spLocks noChangeArrowheads="1"/>
            </p:cNvSpPr>
            <p:nvPr/>
          </p:nvSpPr>
          <p:spPr bwMode="auto">
            <a:xfrm>
              <a:off x="1461293" y="2026615"/>
              <a:ext cx="504056" cy="226648"/>
            </a:xfrm>
            <a:prstGeom prst="ellipse">
              <a:avLst/>
            </a:prstGeom>
            <a:gradFill rotWithShape="1">
              <a:gsLst>
                <a:gs pos="0">
                  <a:schemeClr val="bg1"/>
                </a:gs>
                <a:gs pos="100000">
                  <a:schemeClr val="bg1">
                    <a:gamma/>
                    <a:shade val="86275"/>
                    <a:invGamma/>
                  </a:schemeClr>
                </a:gs>
              </a:gsLst>
              <a:path path="shape">
                <a:fillToRect l="50000" t="50000" r="50000" b="50000"/>
              </a:path>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b="1" dirty="0" smtClean="0"/>
                <a:t>1</a:t>
              </a:r>
              <a:endParaRPr lang="es-ES" b="1" dirty="0"/>
            </a:p>
          </p:txBody>
        </p:sp>
      </p:grpSp>
      <p:sp>
        <p:nvSpPr>
          <p:cNvPr id="37" name="Oval 21"/>
          <p:cNvSpPr>
            <a:spLocks noChangeArrowheads="1"/>
          </p:cNvSpPr>
          <p:nvPr/>
        </p:nvSpPr>
        <p:spPr bwMode="auto">
          <a:xfrm>
            <a:off x="395536" y="5661248"/>
            <a:ext cx="504056" cy="432048"/>
          </a:xfrm>
          <a:prstGeom prst="ellipse">
            <a:avLst/>
          </a:prstGeom>
          <a:gradFill rotWithShape="1">
            <a:gsLst>
              <a:gs pos="0">
                <a:schemeClr val="bg1"/>
              </a:gs>
              <a:gs pos="100000">
                <a:schemeClr val="bg1">
                  <a:gamma/>
                  <a:shade val="86275"/>
                  <a:invGamma/>
                </a:schemeClr>
              </a:gs>
            </a:gsLst>
            <a:path path="shape">
              <a:fillToRect l="50000" t="50000" r="50000" b="50000"/>
            </a:path>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b="1" dirty="0" smtClean="0"/>
              <a:t>6</a:t>
            </a:r>
            <a:endParaRPr lang="es-ES" b="1" dirty="0"/>
          </a:p>
        </p:txBody>
      </p:sp>
      <p:sp>
        <p:nvSpPr>
          <p:cNvPr id="38" name="Oval 21"/>
          <p:cNvSpPr>
            <a:spLocks noChangeArrowheads="1"/>
          </p:cNvSpPr>
          <p:nvPr/>
        </p:nvSpPr>
        <p:spPr bwMode="auto">
          <a:xfrm>
            <a:off x="395536" y="4869160"/>
            <a:ext cx="504056" cy="432048"/>
          </a:xfrm>
          <a:prstGeom prst="ellipse">
            <a:avLst/>
          </a:prstGeom>
          <a:gradFill rotWithShape="1">
            <a:gsLst>
              <a:gs pos="0">
                <a:schemeClr val="bg1"/>
              </a:gs>
              <a:gs pos="100000">
                <a:schemeClr val="bg1">
                  <a:gamma/>
                  <a:shade val="86275"/>
                  <a:invGamma/>
                </a:schemeClr>
              </a:gs>
            </a:gsLst>
            <a:path path="shape">
              <a:fillToRect l="50000" t="50000" r="50000" b="50000"/>
            </a:path>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b="1" dirty="0" smtClean="0"/>
              <a:t>5</a:t>
            </a:r>
            <a:endParaRPr lang="es-ES" b="1" dirty="0"/>
          </a:p>
        </p:txBody>
      </p:sp>
      <p:sp>
        <p:nvSpPr>
          <p:cNvPr id="39" name="Oval 21"/>
          <p:cNvSpPr>
            <a:spLocks noChangeArrowheads="1"/>
          </p:cNvSpPr>
          <p:nvPr/>
        </p:nvSpPr>
        <p:spPr bwMode="auto">
          <a:xfrm>
            <a:off x="395536" y="4149080"/>
            <a:ext cx="504056" cy="432048"/>
          </a:xfrm>
          <a:prstGeom prst="ellipse">
            <a:avLst/>
          </a:prstGeom>
          <a:gradFill rotWithShape="1">
            <a:gsLst>
              <a:gs pos="0">
                <a:schemeClr val="bg1"/>
              </a:gs>
              <a:gs pos="100000">
                <a:schemeClr val="bg1">
                  <a:gamma/>
                  <a:shade val="86275"/>
                  <a:invGamma/>
                </a:schemeClr>
              </a:gs>
            </a:gsLst>
            <a:path path="shape">
              <a:fillToRect l="50000" t="50000" r="50000" b="50000"/>
            </a:path>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b="1" dirty="0" smtClean="0"/>
              <a:t>4</a:t>
            </a:r>
            <a:endParaRPr lang="es-ES" b="1" dirty="0"/>
          </a:p>
        </p:txBody>
      </p:sp>
      <p:sp>
        <p:nvSpPr>
          <p:cNvPr id="40" name="Oval 21"/>
          <p:cNvSpPr>
            <a:spLocks noChangeArrowheads="1"/>
          </p:cNvSpPr>
          <p:nvPr/>
        </p:nvSpPr>
        <p:spPr bwMode="auto">
          <a:xfrm>
            <a:off x="395536" y="3356992"/>
            <a:ext cx="504056" cy="432048"/>
          </a:xfrm>
          <a:prstGeom prst="ellipse">
            <a:avLst/>
          </a:prstGeom>
          <a:gradFill rotWithShape="1">
            <a:gsLst>
              <a:gs pos="0">
                <a:schemeClr val="bg1"/>
              </a:gs>
              <a:gs pos="100000">
                <a:schemeClr val="bg1">
                  <a:gamma/>
                  <a:shade val="86275"/>
                  <a:invGamma/>
                </a:schemeClr>
              </a:gs>
            </a:gsLst>
            <a:path path="shape">
              <a:fillToRect l="50000" t="50000" r="50000" b="50000"/>
            </a:path>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b="1" dirty="0" smtClean="0"/>
              <a:t>3</a:t>
            </a:r>
            <a:endParaRPr lang="es-ES" b="1" dirty="0"/>
          </a:p>
        </p:txBody>
      </p:sp>
      <p:sp>
        <p:nvSpPr>
          <p:cNvPr id="41" name="Oval 21"/>
          <p:cNvSpPr>
            <a:spLocks noChangeArrowheads="1"/>
          </p:cNvSpPr>
          <p:nvPr/>
        </p:nvSpPr>
        <p:spPr bwMode="auto">
          <a:xfrm>
            <a:off x="395536" y="2636912"/>
            <a:ext cx="504056" cy="432048"/>
          </a:xfrm>
          <a:prstGeom prst="ellipse">
            <a:avLst/>
          </a:prstGeom>
          <a:gradFill rotWithShape="1">
            <a:gsLst>
              <a:gs pos="0">
                <a:schemeClr val="bg1"/>
              </a:gs>
              <a:gs pos="100000">
                <a:schemeClr val="bg1">
                  <a:gamma/>
                  <a:shade val="86275"/>
                  <a:invGamma/>
                </a:schemeClr>
              </a:gs>
            </a:gsLst>
            <a:path path="shape">
              <a:fillToRect l="50000" t="50000" r="50000" b="50000"/>
            </a:path>
          </a:gradFill>
          <a:ln>
            <a:noFill/>
          </a:ln>
          <a:effectLst/>
          <a:extLst>
            <a:ext uri="{91240B29-F687-4F45-9708-019B960494DF}">
              <a14:hiddenLine xmlns="" xmlns:a14="http://schemas.microsoft.com/office/drawing/2010/main" w="9525" algn="ctr">
                <a:solidFill>
                  <a:schemeClr val="tx1"/>
                </a:solidFill>
                <a:round/>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wrap="none" anchor="ctr"/>
          <a:lstStyle/>
          <a:p>
            <a:pPr algn="ctr">
              <a:spcBef>
                <a:spcPct val="50000"/>
              </a:spcBef>
            </a:pPr>
            <a:r>
              <a:rPr lang="es-MX" b="1" dirty="0" smtClean="0"/>
              <a:t>2</a:t>
            </a:r>
            <a:endParaRPr lang="es-ES" b="1" dirty="0"/>
          </a:p>
        </p:txBody>
      </p:sp>
      <p:sp>
        <p:nvSpPr>
          <p:cNvPr id="42" name="41 CuadroTexto"/>
          <p:cNvSpPr txBox="1"/>
          <p:nvPr/>
        </p:nvSpPr>
        <p:spPr>
          <a:xfrm>
            <a:off x="683568" y="836712"/>
            <a:ext cx="7560840" cy="523220"/>
          </a:xfrm>
          <a:prstGeom prst="rect">
            <a:avLst/>
          </a:prstGeom>
          <a:noFill/>
        </p:spPr>
        <p:txBody>
          <a:bodyPr wrap="square" rtlCol="0">
            <a:spAutoFit/>
          </a:bodyPr>
          <a:lstStyle/>
          <a:p>
            <a:pPr algn="ctr"/>
            <a:r>
              <a:rPr lang="es-ES" sz="2800" b="1" dirty="0" smtClean="0">
                <a:solidFill>
                  <a:schemeClr val="bg1"/>
                </a:solidFill>
              </a:rPr>
              <a:t>AGENDA</a:t>
            </a:r>
            <a:endParaRPr lang="es-ES" sz="2800" b="1" dirty="0">
              <a:solidFill>
                <a:schemeClr val="bg1"/>
              </a:solidFill>
            </a:endParaRPr>
          </a:p>
        </p:txBody>
      </p:sp>
      <p:sp>
        <p:nvSpPr>
          <p:cNvPr id="49" name="48 CuadroTexto"/>
          <p:cNvSpPr txBox="1"/>
          <p:nvPr/>
        </p:nvSpPr>
        <p:spPr>
          <a:xfrm>
            <a:off x="971600" y="2636912"/>
            <a:ext cx="7416824" cy="707886"/>
          </a:xfrm>
          <a:prstGeom prst="rect">
            <a:avLst/>
          </a:prstGeom>
          <a:noFill/>
        </p:spPr>
        <p:txBody>
          <a:bodyPr wrap="square" rtlCol="0">
            <a:spAutoFit/>
          </a:bodyPr>
          <a:lstStyle/>
          <a:p>
            <a:r>
              <a:rPr lang="es-SV" sz="2200" dirty="0" smtClean="0"/>
              <a:t>Sistema de Selección y Gestión de Casos</a:t>
            </a:r>
          </a:p>
          <a:p>
            <a:endParaRPr lang="es-ES" dirty="0"/>
          </a:p>
        </p:txBody>
      </p:sp>
      <p:sp>
        <p:nvSpPr>
          <p:cNvPr id="50" name="49 CuadroTexto"/>
          <p:cNvSpPr txBox="1"/>
          <p:nvPr/>
        </p:nvSpPr>
        <p:spPr>
          <a:xfrm>
            <a:off x="971600" y="3369186"/>
            <a:ext cx="7344816" cy="707886"/>
          </a:xfrm>
          <a:prstGeom prst="rect">
            <a:avLst/>
          </a:prstGeom>
          <a:noFill/>
        </p:spPr>
        <p:txBody>
          <a:bodyPr wrap="square" rtlCol="0">
            <a:spAutoFit/>
          </a:bodyPr>
          <a:lstStyle/>
          <a:p>
            <a:pPr lvl="0"/>
            <a:r>
              <a:rPr lang="es-SV" sz="2200" dirty="0" smtClean="0">
                <a:latin typeface="Calibri" panose="020F0502020204030204" pitchFamily="34" charset="0"/>
              </a:rPr>
              <a:t>Fiscalización Masiva  y sus características </a:t>
            </a:r>
            <a:endParaRPr lang="es-ES" sz="2400" dirty="0" smtClean="0"/>
          </a:p>
          <a:p>
            <a:endParaRPr lang="es-E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8314" y="703490"/>
            <a:ext cx="8218487" cy="1552809"/>
          </a:xfrm>
        </p:spPr>
        <p:txBody>
          <a:bodyPr>
            <a:normAutofit/>
          </a:bodyPr>
          <a:lstStyle/>
          <a:p>
            <a:pPr algn="ctr" eaLnBrk="1" fontAlgn="auto" hangingPunct="1">
              <a:spcAft>
                <a:spcPts val="0"/>
              </a:spcAft>
              <a:defRPr/>
            </a:pPr>
            <a:r>
              <a:rPr lang="es-SV" b="1" dirty="0" smtClean="0">
                <a:latin typeface="Calibri" panose="020F0502020204030204" pitchFamily="34" charset="0"/>
              </a:rPr>
              <a:t>PLAN SEGUIMIENTO CONTRIBUYENTES INSCRITOS</a:t>
            </a:r>
            <a:endParaRPr lang="es-SV" b="1" dirty="0">
              <a:latin typeface="Calibri" panose="020F0502020204030204" pitchFamily="34" charset="0"/>
            </a:endParaRPr>
          </a:p>
        </p:txBody>
      </p:sp>
      <p:sp>
        <p:nvSpPr>
          <p:cNvPr id="13315" name="2 Marcador de contenido"/>
          <p:cNvSpPr>
            <a:spLocks noGrp="1"/>
          </p:cNvSpPr>
          <p:nvPr>
            <p:ph idx="1"/>
          </p:nvPr>
        </p:nvSpPr>
        <p:spPr>
          <a:xfrm>
            <a:off x="468314" y="2441122"/>
            <a:ext cx="8218487" cy="3883479"/>
          </a:xfrm>
        </p:spPr>
        <p:txBody>
          <a:bodyPr>
            <a:normAutofit/>
          </a:bodyPr>
          <a:lstStyle/>
          <a:p>
            <a:pPr eaLnBrk="1" hangingPunct="1">
              <a:buFont typeface="Wingdings 2" pitchFamily="18" charset="2"/>
              <a:buNone/>
            </a:pPr>
            <a:r>
              <a:rPr lang="es-SV" b="1" dirty="0" smtClean="0">
                <a:latin typeface="Calibri" panose="020F0502020204030204" pitchFamily="34" charset="0"/>
              </a:rPr>
              <a:t>Objetivo</a:t>
            </a:r>
          </a:p>
          <a:p>
            <a:pPr eaLnBrk="1" hangingPunct="1">
              <a:buFont typeface="Wingdings 2" pitchFamily="18" charset="2"/>
              <a:buNone/>
            </a:pPr>
            <a:endParaRPr lang="es-SV" sz="2800" dirty="0" smtClean="0">
              <a:latin typeface="Calibri" panose="020F0502020204030204" pitchFamily="34" charset="0"/>
            </a:endParaRPr>
          </a:p>
          <a:p>
            <a:pPr marL="0" indent="0" algn="just" eaLnBrk="1" hangingPunct="1">
              <a:buNone/>
            </a:pPr>
            <a:r>
              <a:rPr lang="es-SV" sz="2800" dirty="0" smtClean="0">
                <a:latin typeface="Calibri" panose="020F0502020204030204" pitchFamily="34" charset="0"/>
              </a:rPr>
              <a:t>Verificar el cumplimiento tributario de contribuyentes IVA recientemente inscritos, para asegurar que declaren los ingresos conforme al nivel de operaciones realizada de acuerdo a la actividad económica informada a la administración tributaria e inducir al pago correcto del impuesto</a:t>
            </a:r>
            <a:r>
              <a:rPr lang="es-SV" sz="2800" dirty="0" smtClean="0">
                <a:latin typeface="Arial Narrow" pitchFamily="34" charset="0"/>
              </a:rPr>
              <a:t>.</a:t>
            </a:r>
          </a:p>
        </p:txBody>
      </p:sp>
      <p:sp>
        <p:nvSpPr>
          <p:cNvPr id="4" name="3 Marcador de número de diapositiva"/>
          <p:cNvSpPr>
            <a:spLocks noGrp="1"/>
          </p:cNvSpPr>
          <p:nvPr>
            <p:ph type="sldNum" sz="quarter" idx="12"/>
          </p:nvPr>
        </p:nvSpPr>
        <p:spPr/>
        <p:txBody>
          <a:bodyPr/>
          <a:lstStyle/>
          <a:p>
            <a:pPr>
              <a:defRPr/>
            </a:pPr>
            <a:fld id="{41DF03AC-D650-4689-BF3A-79AEFFC409E4}" type="slidenum">
              <a:rPr lang="es-ES"/>
              <a:pPr>
                <a:defRPr/>
              </a:pPr>
              <a:t>20</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1384192365"/>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288" y="1145722"/>
            <a:ext cx="8291512" cy="987135"/>
          </a:xfrm>
        </p:spPr>
        <p:txBody>
          <a:bodyPr>
            <a:normAutofit fontScale="90000"/>
          </a:bodyPr>
          <a:lstStyle/>
          <a:p>
            <a:pPr>
              <a:defRPr/>
            </a:pPr>
            <a:r>
              <a:rPr lang="es-SV" dirty="0" smtClean="0"/>
              <a:t/>
            </a:r>
            <a:br>
              <a:rPr lang="es-SV" dirty="0" smtClean="0"/>
            </a:br>
            <a:r>
              <a:rPr lang="es-SV" dirty="0" smtClean="0"/>
              <a:t/>
            </a:r>
            <a:br>
              <a:rPr lang="es-SV" dirty="0" smtClean="0"/>
            </a:br>
            <a:r>
              <a:rPr lang="es-SV" b="1" dirty="0" smtClean="0">
                <a:latin typeface="Calibri" panose="020F0502020204030204" pitchFamily="34" charset="0"/>
              </a:rPr>
              <a:t> PLAN SEGUIMIENTO DENUNCIA DE TERCEROS </a:t>
            </a:r>
            <a:r>
              <a:rPr lang="es-SV" dirty="0" smtClean="0"/>
              <a:t/>
            </a:r>
            <a:br>
              <a:rPr lang="es-SV" dirty="0" smtClean="0"/>
            </a:br>
            <a:r>
              <a:rPr lang="es-SV" dirty="0" smtClean="0"/>
              <a:t/>
            </a:r>
            <a:br>
              <a:rPr lang="es-SV" dirty="0" smtClean="0"/>
            </a:br>
            <a:endParaRPr lang="es-SV" b="1" dirty="0">
              <a:latin typeface="Calibri" panose="020F0502020204030204" pitchFamily="34" charset="0"/>
            </a:endParaRPr>
          </a:p>
        </p:txBody>
      </p:sp>
      <p:sp>
        <p:nvSpPr>
          <p:cNvPr id="3" name="2 Marcador de contenido"/>
          <p:cNvSpPr>
            <a:spLocks noGrp="1"/>
          </p:cNvSpPr>
          <p:nvPr>
            <p:ph idx="1"/>
          </p:nvPr>
        </p:nvSpPr>
        <p:spPr>
          <a:xfrm>
            <a:off x="683568" y="2837656"/>
            <a:ext cx="8229600" cy="2607568"/>
          </a:xfrm>
        </p:spPr>
        <p:txBody>
          <a:bodyPr>
            <a:normAutofit lnSpcReduction="10000"/>
          </a:bodyPr>
          <a:lstStyle/>
          <a:p>
            <a:pPr marL="0" indent="0" eaLnBrk="1" fontAlgn="auto" hangingPunct="1">
              <a:spcAft>
                <a:spcPts val="0"/>
              </a:spcAft>
              <a:buClr>
                <a:schemeClr val="accent3"/>
              </a:buClr>
              <a:buNone/>
              <a:defRPr/>
            </a:pPr>
            <a:r>
              <a:rPr lang="es-SV" b="1" dirty="0" smtClean="0">
                <a:latin typeface="Calibri" panose="020F0502020204030204" pitchFamily="34" charset="0"/>
              </a:rPr>
              <a:t>Objetivo</a:t>
            </a:r>
          </a:p>
          <a:p>
            <a:pPr marL="0" indent="0" algn="just" eaLnBrk="1" fontAlgn="auto" hangingPunct="1">
              <a:spcAft>
                <a:spcPts val="0"/>
              </a:spcAft>
              <a:buClr>
                <a:schemeClr val="accent3"/>
              </a:buClr>
              <a:buNone/>
              <a:defRPr/>
            </a:pPr>
            <a:endParaRPr lang="es-SV" sz="2400" dirty="0" smtClean="0">
              <a:latin typeface="Calibri" panose="020F0502020204030204" pitchFamily="34" charset="0"/>
            </a:endParaRPr>
          </a:p>
          <a:p>
            <a:pPr marL="0" indent="0" algn="just" eaLnBrk="1" fontAlgn="auto" hangingPunct="1">
              <a:spcAft>
                <a:spcPts val="0"/>
              </a:spcAft>
              <a:buClr>
                <a:schemeClr val="accent3"/>
              </a:buClr>
              <a:buNone/>
              <a:defRPr/>
            </a:pPr>
            <a:r>
              <a:rPr lang="es-SV" sz="2600" dirty="0" smtClean="0">
                <a:latin typeface="Calibri" panose="020F0502020204030204" pitchFamily="34" charset="0"/>
              </a:rPr>
              <a:t>Verificar </a:t>
            </a:r>
            <a:r>
              <a:rPr lang="es-SV" sz="2600" dirty="0" smtClean="0">
                <a:latin typeface="Calibri" panose="020F0502020204030204" pitchFamily="34" charset="0"/>
              </a:rPr>
              <a:t>oportunamente las denuncias presentadas por terceras personas ante la administración tributaria, sobre contribuyentes que incurran en hechos de incumplimientos a las leyes tributarias que afecten el interés fiscal.</a:t>
            </a:r>
            <a:endParaRPr lang="es-SV" sz="2600" dirty="0">
              <a:latin typeface="Calibri" panose="020F0502020204030204" pitchFamily="34" charset="0"/>
            </a:endParaRPr>
          </a:p>
        </p:txBody>
      </p:sp>
      <p:sp>
        <p:nvSpPr>
          <p:cNvPr id="4" name="3 Marcador de número de diapositiva"/>
          <p:cNvSpPr>
            <a:spLocks noGrp="1"/>
          </p:cNvSpPr>
          <p:nvPr>
            <p:ph type="sldNum" sz="quarter" idx="12"/>
          </p:nvPr>
        </p:nvSpPr>
        <p:spPr/>
        <p:txBody>
          <a:bodyPr/>
          <a:lstStyle/>
          <a:p>
            <a:pPr>
              <a:defRPr/>
            </a:pPr>
            <a:fld id="{80FDFD6E-7FBA-4771-A169-B95143263A30}" type="slidenum">
              <a:rPr lang="es-ES"/>
              <a:pPr>
                <a:defRPr/>
              </a:pPr>
              <a:t>21</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370132141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43408"/>
            <a:ext cx="8218487" cy="1789912"/>
          </a:xfrm>
        </p:spPr>
        <p:txBody>
          <a:bodyPr>
            <a:normAutofit fontScale="90000"/>
          </a:bodyPr>
          <a:lstStyle/>
          <a:p>
            <a:pPr eaLnBrk="1" fontAlgn="auto" hangingPunct="1">
              <a:spcAft>
                <a:spcPts val="0"/>
              </a:spcAft>
              <a:defRPr/>
            </a:pPr>
            <a:r>
              <a:rPr lang="es-SV" dirty="0" smtClean="0"/>
              <a:t/>
            </a:r>
            <a:br>
              <a:rPr lang="es-SV" dirty="0" smtClean="0"/>
            </a:br>
            <a:r>
              <a:rPr lang="es-SV" sz="3600" dirty="0" smtClean="0"/>
              <a:t/>
            </a:r>
            <a:br>
              <a:rPr lang="es-SV" sz="3600" dirty="0" smtClean="0"/>
            </a:br>
            <a:r>
              <a:rPr lang="es-SV" sz="3600" dirty="0" smtClean="0"/>
              <a:t/>
            </a:r>
            <a:br>
              <a:rPr lang="es-SV" sz="3600" dirty="0" smtClean="0"/>
            </a:br>
            <a:r>
              <a:rPr lang="es-SV" sz="3600" b="1" dirty="0" smtClean="0">
                <a:latin typeface="Calibri" panose="020F0502020204030204" pitchFamily="34" charset="0"/>
              </a:rPr>
              <a:t>PLAN VERIFICACION DE EMISION Y ENTREGA DE DOCUMENTOS (PUNTO FIJO)</a:t>
            </a:r>
            <a:endParaRPr lang="es-SV" sz="3600" b="1" dirty="0">
              <a:latin typeface="Calibri" panose="020F0502020204030204" pitchFamily="34" charset="0"/>
            </a:endParaRPr>
          </a:p>
        </p:txBody>
      </p:sp>
      <p:sp>
        <p:nvSpPr>
          <p:cNvPr id="3" name="2 Marcador de contenido"/>
          <p:cNvSpPr>
            <a:spLocks noGrp="1"/>
          </p:cNvSpPr>
          <p:nvPr>
            <p:ph idx="1"/>
          </p:nvPr>
        </p:nvSpPr>
        <p:spPr>
          <a:xfrm>
            <a:off x="468314" y="2492896"/>
            <a:ext cx="8218487" cy="3764990"/>
          </a:xfrm>
        </p:spPr>
        <p:txBody>
          <a:bodyPr>
            <a:normAutofit fontScale="92500" lnSpcReduction="20000"/>
          </a:bodyPr>
          <a:lstStyle/>
          <a:p>
            <a:pPr marL="274320" indent="-274320" eaLnBrk="1" fontAlgn="auto" hangingPunct="1">
              <a:spcAft>
                <a:spcPts val="0"/>
              </a:spcAft>
              <a:buClr>
                <a:schemeClr val="accent3"/>
              </a:buClr>
              <a:buFont typeface="Wingdings 2" pitchFamily="18" charset="2"/>
              <a:buNone/>
              <a:defRPr/>
            </a:pPr>
            <a:r>
              <a:rPr lang="es-SV" b="1" dirty="0" smtClean="0">
                <a:latin typeface="Calibri" panose="020F0502020204030204" pitchFamily="34" charset="0"/>
              </a:rPr>
              <a:t>Objetivo </a:t>
            </a:r>
            <a:r>
              <a:rPr lang="es-SV" b="1" dirty="0" smtClean="0">
                <a:latin typeface="Calibri" panose="020F0502020204030204" pitchFamily="34" charset="0"/>
              </a:rPr>
              <a:t>general</a:t>
            </a:r>
          </a:p>
          <a:p>
            <a:pPr marL="274320" indent="-274320" eaLnBrk="1" fontAlgn="auto" hangingPunct="1">
              <a:spcAft>
                <a:spcPts val="0"/>
              </a:spcAft>
              <a:buClr>
                <a:schemeClr val="accent3"/>
              </a:buClr>
              <a:buFont typeface="Wingdings 2" pitchFamily="18" charset="2"/>
              <a:buNone/>
              <a:defRPr/>
            </a:pPr>
            <a:endParaRPr lang="es-SV" b="1" dirty="0" smtClean="0">
              <a:latin typeface="Calibri" panose="020F0502020204030204" pitchFamily="34" charset="0"/>
            </a:endParaRPr>
          </a:p>
          <a:p>
            <a:pPr marL="0" indent="0" algn="just" eaLnBrk="1" fontAlgn="auto" hangingPunct="1">
              <a:spcAft>
                <a:spcPts val="0"/>
              </a:spcAft>
              <a:buClr>
                <a:schemeClr val="accent3"/>
              </a:buClr>
              <a:buNone/>
              <a:defRPr/>
            </a:pPr>
            <a:r>
              <a:rPr lang="es-SV" sz="2800" dirty="0" smtClean="0">
                <a:latin typeface="Calibri" panose="020F0502020204030204" pitchFamily="34" charset="0"/>
              </a:rPr>
              <a:t>Realizar visitas a los negocios, a fin de constatar la emisión de documentos legales por parte de los contribuyentes que se dedican a la transferencia de bienes muebles y/o prestación de servicios, con el propósito de controlar los ingresos obtenidos y verificara el cumplimiento de las obligaciones formales, comprobando además la correcta deducibilidad de los créditos fiscales y el pago correcto de los impuestos.</a:t>
            </a:r>
          </a:p>
        </p:txBody>
      </p:sp>
      <p:sp>
        <p:nvSpPr>
          <p:cNvPr id="4" name="3 Marcador de número de diapositiva"/>
          <p:cNvSpPr>
            <a:spLocks noGrp="1"/>
          </p:cNvSpPr>
          <p:nvPr>
            <p:ph type="sldNum" sz="quarter" idx="12"/>
          </p:nvPr>
        </p:nvSpPr>
        <p:spPr/>
        <p:txBody>
          <a:bodyPr/>
          <a:lstStyle/>
          <a:p>
            <a:pPr>
              <a:defRPr/>
            </a:pPr>
            <a:fld id="{BBCC4BEA-979A-4714-9860-DEC440365759}" type="slidenum">
              <a:rPr lang="es-ES"/>
              <a:pPr>
                <a:defRPr/>
              </a:pPr>
              <a:t>22</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2065147062"/>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Título"/>
          <p:cNvSpPr>
            <a:spLocks noGrp="1"/>
          </p:cNvSpPr>
          <p:nvPr>
            <p:ph type="title"/>
          </p:nvPr>
        </p:nvSpPr>
        <p:spPr>
          <a:xfrm>
            <a:off x="539750" y="764704"/>
            <a:ext cx="8147050" cy="1522816"/>
          </a:xfrm>
        </p:spPr>
        <p:txBody>
          <a:bodyPr>
            <a:normAutofit fontScale="90000"/>
          </a:bodyPr>
          <a:lstStyle/>
          <a:p>
            <a:pPr>
              <a:defRPr/>
            </a:pPr>
            <a:r>
              <a:rPr lang="es-SV" dirty="0" smtClean="0"/>
              <a:t/>
            </a:r>
            <a:br>
              <a:rPr lang="es-SV" dirty="0" smtClean="0"/>
            </a:br>
            <a:r>
              <a:rPr lang="es-SV" dirty="0" smtClean="0"/>
              <a:t/>
            </a:r>
            <a:br>
              <a:rPr lang="es-SV" dirty="0" smtClean="0"/>
            </a:br>
            <a:r>
              <a:rPr lang="es-SV" dirty="0" smtClean="0"/>
              <a:t/>
            </a:r>
            <a:br>
              <a:rPr lang="es-SV" dirty="0" smtClean="0"/>
            </a:br>
            <a:r>
              <a:rPr lang="es-SV" b="1" dirty="0" smtClean="0">
                <a:latin typeface="Calibri" panose="020F0502020204030204" pitchFamily="34" charset="0"/>
              </a:rPr>
              <a:t> PLAN VERIFICACION EMISION DE DOCUMENTOS </a:t>
            </a:r>
            <a:r>
              <a:rPr lang="es-SV" dirty="0" smtClean="0"/>
              <a:t/>
            </a:r>
            <a:br>
              <a:rPr lang="es-SV" dirty="0" smtClean="0"/>
            </a:br>
            <a:r>
              <a:rPr lang="es-SV" dirty="0" smtClean="0"/>
              <a:t/>
            </a:r>
            <a:br>
              <a:rPr lang="es-SV" dirty="0" smtClean="0"/>
            </a:br>
            <a:endParaRPr lang="es-SV" b="1" dirty="0" smtClean="0">
              <a:latin typeface="Calibri" panose="020F0502020204030204" pitchFamily="34" charset="0"/>
            </a:endParaRPr>
          </a:p>
        </p:txBody>
      </p:sp>
      <p:sp>
        <p:nvSpPr>
          <p:cNvPr id="17411" name="2 Marcador de contenido"/>
          <p:cNvSpPr>
            <a:spLocks noGrp="1"/>
          </p:cNvSpPr>
          <p:nvPr>
            <p:ph idx="1"/>
          </p:nvPr>
        </p:nvSpPr>
        <p:spPr>
          <a:xfrm>
            <a:off x="467544" y="2665640"/>
            <a:ext cx="8218487" cy="4192360"/>
          </a:xfrm>
        </p:spPr>
        <p:txBody>
          <a:bodyPr>
            <a:normAutofit/>
          </a:bodyPr>
          <a:lstStyle/>
          <a:p>
            <a:pPr marL="0" indent="0" eaLnBrk="1" hangingPunct="1">
              <a:buNone/>
            </a:pPr>
            <a:r>
              <a:rPr lang="es-SV" b="1" dirty="0" smtClean="0">
                <a:latin typeface="Calibri" panose="020F0502020204030204" pitchFamily="34" charset="0"/>
              </a:rPr>
              <a:t>Objetivos </a:t>
            </a:r>
            <a:r>
              <a:rPr lang="es-SV" b="1" dirty="0" smtClean="0">
                <a:latin typeface="Calibri" panose="020F0502020204030204" pitchFamily="34" charset="0"/>
              </a:rPr>
              <a:t>específicos</a:t>
            </a:r>
          </a:p>
          <a:p>
            <a:pPr marL="0" indent="0" eaLnBrk="1" hangingPunct="1">
              <a:buNone/>
            </a:pPr>
            <a:endParaRPr lang="es-SV" sz="2600" dirty="0" smtClean="0">
              <a:latin typeface="Calibri" panose="020F0502020204030204" pitchFamily="34" charset="0"/>
            </a:endParaRPr>
          </a:p>
          <a:p>
            <a:pPr algn="just" eaLnBrk="1" hangingPunct="1">
              <a:buClr>
                <a:schemeClr val="tx2"/>
              </a:buClr>
              <a:buFont typeface="Wingdings" panose="05000000000000000000" pitchFamily="2" charset="2"/>
              <a:buChar char="Ø"/>
            </a:pPr>
            <a:r>
              <a:rPr lang="es-SV" sz="2600" dirty="0" smtClean="0">
                <a:latin typeface="Calibri" panose="020F0502020204030204" pitchFamily="34" charset="0"/>
              </a:rPr>
              <a:t>Verificar la emisión y entrega de los documentos establecidos por el código tributario por cada operación que realice el sujeto pasivo en la que se constituyan hechos generadores de impuesto.</a:t>
            </a:r>
          </a:p>
          <a:p>
            <a:pPr algn="just" eaLnBrk="1" hangingPunct="1">
              <a:buClr>
                <a:schemeClr val="tx2"/>
              </a:buClr>
              <a:buFont typeface="Wingdings" panose="05000000000000000000" pitchFamily="2" charset="2"/>
              <a:buChar char="Ø"/>
            </a:pPr>
            <a:r>
              <a:rPr lang="es-SV" sz="2600" dirty="0" smtClean="0">
                <a:latin typeface="Calibri" panose="020F0502020204030204" pitchFamily="34" charset="0"/>
              </a:rPr>
              <a:t>Verificar si los documentos emitidos cumplen con los requisitos legales establecidos  en el código tributario.</a:t>
            </a:r>
          </a:p>
          <a:p>
            <a:pPr eaLnBrk="1" hangingPunct="1"/>
            <a:endParaRPr lang="es-SV" dirty="0" smtClean="0"/>
          </a:p>
        </p:txBody>
      </p:sp>
      <p:sp>
        <p:nvSpPr>
          <p:cNvPr id="4" name="3 Marcador de número de diapositiva"/>
          <p:cNvSpPr>
            <a:spLocks noGrp="1"/>
          </p:cNvSpPr>
          <p:nvPr>
            <p:ph type="sldNum" sz="quarter" idx="12"/>
          </p:nvPr>
        </p:nvSpPr>
        <p:spPr/>
        <p:txBody>
          <a:bodyPr/>
          <a:lstStyle/>
          <a:p>
            <a:pPr>
              <a:defRPr/>
            </a:pPr>
            <a:fld id="{3DCEFF48-D171-47A9-BBB5-D9C9ED31EB06}" type="slidenum">
              <a:rPr lang="es-ES"/>
              <a:pPr>
                <a:defRPr/>
              </a:pPr>
              <a:t>23</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1026405496"/>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Título"/>
          <p:cNvSpPr>
            <a:spLocks noGrp="1"/>
          </p:cNvSpPr>
          <p:nvPr>
            <p:ph type="title"/>
          </p:nvPr>
        </p:nvSpPr>
        <p:spPr>
          <a:xfrm>
            <a:off x="323850" y="960665"/>
            <a:ext cx="8362950" cy="1234168"/>
          </a:xfrm>
        </p:spPr>
        <p:txBody>
          <a:bodyPr>
            <a:normAutofit fontScale="90000"/>
          </a:bodyPr>
          <a:lstStyle/>
          <a:p>
            <a:pPr algn="ctr" eaLnBrk="1" fontAlgn="auto" hangingPunct="1">
              <a:spcAft>
                <a:spcPts val="0"/>
              </a:spcAft>
              <a:defRPr/>
            </a:pPr>
            <a:r>
              <a:rPr lang="es-SV" b="1" dirty="0" smtClean="0">
                <a:latin typeface="Calibri" panose="020F0502020204030204" pitchFamily="34" charset="0"/>
              </a:rPr>
              <a:t>PLAN VERIFICACION DE EMISION DE DOCUMENTOS</a:t>
            </a:r>
          </a:p>
        </p:txBody>
      </p:sp>
      <p:sp>
        <p:nvSpPr>
          <p:cNvPr id="18435" name="2 Marcador de contenido"/>
          <p:cNvSpPr>
            <a:spLocks noGrp="1"/>
          </p:cNvSpPr>
          <p:nvPr>
            <p:ph idx="1"/>
          </p:nvPr>
        </p:nvSpPr>
        <p:spPr>
          <a:xfrm>
            <a:off x="468314" y="2992490"/>
            <a:ext cx="8218487" cy="3820886"/>
          </a:xfrm>
        </p:spPr>
        <p:txBody>
          <a:bodyPr>
            <a:normAutofit/>
          </a:bodyPr>
          <a:lstStyle/>
          <a:p>
            <a:pPr algn="just" eaLnBrk="1" hangingPunct="1">
              <a:buClr>
                <a:schemeClr val="tx2"/>
              </a:buClr>
              <a:buFont typeface="Wingdings" panose="05000000000000000000" pitchFamily="2" charset="2"/>
              <a:buChar char="Ø"/>
            </a:pPr>
            <a:r>
              <a:rPr lang="es-SV" sz="2600" dirty="0" smtClean="0">
                <a:latin typeface="Calibri" panose="020F0502020204030204" pitchFamily="34" charset="0"/>
              </a:rPr>
              <a:t>Inducir a los contribuyentes que se encuentren omisos, a la presentación y pago de las declaraciones pendientes.</a:t>
            </a:r>
          </a:p>
          <a:p>
            <a:pPr algn="just" eaLnBrk="1" hangingPunct="1">
              <a:buClr>
                <a:schemeClr val="tx2"/>
              </a:buClr>
              <a:buFont typeface="Wingdings" panose="05000000000000000000" pitchFamily="2" charset="2"/>
              <a:buChar char="Ø"/>
            </a:pPr>
            <a:r>
              <a:rPr lang="es-SV" sz="2600" dirty="0" smtClean="0">
                <a:latin typeface="Calibri" panose="020F0502020204030204" pitchFamily="34" charset="0"/>
              </a:rPr>
              <a:t>Verificar el correcto cumplimiento de las obligaciones formales establecidas en la ley de impuesto a la transferencia de bienes muebles y a la prestación de servicios y la ley de impuesto sobre la renta</a:t>
            </a:r>
            <a:r>
              <a:rPr lang="es-SV" sz="2600" dirty="0" smtClean="0"/>
              <a:t>.</a:t>
            </a:r>
          </a:p>
        </p:txBody>
      </p:sp>
      <p:sp>
        <p:nvSpPr>
          <p:cNvPr id="4" name="3 Marcador de número de diapositiva"/>
          <p:cNvSpPr>
            <a:spLocks noGrp="1"/>
          </p:cNvSpPr>
          <p:nvPr>
            <p:ph type="sldNum" sz="quarter" idx="12"/>
          </p:nvPr>
        </p:nvSpPr>
        <p:spPr/>
        <p:txBody>
          <a:bodyPr/>
          <a:lstStyle/>
          <a:p>
            <a:pPr>
              <a:defRPr/>
            </a:pPr>
            <a:fld id="{43737167-F070-45BB-80D1-D1C3D239654D}" type="slidenum">
              <a:rPr lang="es-ES"/>
              <a:pPr>
                <a:defRPr/>
              </a:pPr>
              <a:t>24</a:t>
            </a:fld>
            <a:endParaRPr lang="es-ES" dirty="0"/>
          </a:p>
        </p:txBody>
      </p:sp>
      <p:grpSp>
        <p:nvGrpSpPr>
          <p:cNvPr id="5" name="4 Grupo"/>
          <p:cNvGrpSpPr/>
          <p:nvPr/>
        </p:nvGrpSpPr>
        <p:grpSpPr>
          <a:xfrm>
            <a:off x="0" y="-27384"/>
            <a:ext cx="9144000" cy="6934834"/>
            <a:chOff x="0" y="-27384"/>
            <a:chExt cx="9144000" cy="6934834"/>
          </a:xfrm>
        </p:grpSpPr>
        <p:pic>
          <p:nvPicPr>
            <p:cNvPr id="6"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7" name="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8" name="7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1194930187"/>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AutoShape 6"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2" name="AutoShape 8"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6" name="AutoShape 12" descr="data:image/jpeg;base64,/9j/4AAQSkZJRgABAQAAAQABAAD/2wCEAAkGBhISEBUUEhQWFRUUGBgYGBcXGBgYGBUYGBgYFxgVGBkYGygfFxojHBQVHy8gJCcpLCwsFR4xNTAqNSYrLCkBCQoKDgwOGg8PGikfHBwpKSkpKSkpKSkpKSksKSksKSkpKSkpKSksKSkpKSwpKSwsKSwpLCwsKSwsLCksKSwpLP/AABEIALsA+QMBIgACEQEDEQH/xAAcAAACAwEBAQEAAAAAAAAAAAAEBQADBgIBBwj/xABDEAABAwIEAwUFBQYEBQUAAAABAAIRAyEEBRIxQVFhBhMiMnGBkaGx0RQjUnLBFTNC4fDxBxaSslNigpPSQ2OiwuL/xAAZAQADAQEBAAAAAAAAAAAAAAAAAQIDBAX/xAAkEQACAgICAQUBAQEAAAAAAAAAAQIREiEDMUETIjJRYaFxBP/aAAwDAQACEQMRAD8A+4qLkFdIAiiiiAIooogCKKKIAiiiiAIooogCKKKIAiiiiAIooogCKKKIAiiiiAIovNSmpAHqi8lSUAeqLyVJQB6opKkoAiiiiAKwu5Qbaqta8qBl8qSqO9K971UIuUVYqL01EWBYFFV3q6FRFgdqLzUomBJUlRRAEXqi8QBJUleFy9lAHq8lRRAHq8XoXiAIvVFEAeFq5NMLtRAFJpFed2VevEAUkOUDSrl5KAOGsKsXJeoHoA6JXmteypKAPluH7XYpu7g78zR8wmmF7du/9SmCObbH3GywBzExxPrdWNx5WlIxtn0ql24ok3bUA9AfkUfh+0+HdAFQAngQR818rp4yeSsGKPT6+kpYRKyZ9fo4+m7yvafRwKvFRfHWYkmIuiqWb1W3a54jk4/JTgPL8PrGte618zZ2kxIP7wz1I+UIuh2vxPNp43A4eiWLHZ9CD16Kiw9Lt6R5mA84JHwgoil2/p/xU3D0IPzhKmGSNj3q6FVZqn2zw53Lh6t+iIZ2nwx/9Vvtkfolsdoe94vdaSO7S4cCe9b77+5cf5rw0T3g9CDPuhGwtD7UprCzL+1tM/u4PVxj4bqM7THiG+8j9U6YskabWF6KgWUqdoHO8rgPSCV1R7QVBuQ71/knixZmq1KByzh7Qu4NAHWSjcPnbHbnSev1RTKyQ3lSUKMR1XQrqchl3eCY4xK6lKcVnFKkS57gDYc3EXtG8JViO3dMeSm53qdP1Ka2JtI1akrEHt6+bUmx+Y/Rd/5+50R/r/8AyqpiyRtJXkrIUe3LSfFTMTwI24b7qw9uaYAljr3sQYvA3hFMMkakvXBqLNP7cUQLNeTysI+KIodrcM7dxZ+YH5iUUwyQ971ea0JSxtN4Ba8HVtff2G6sv1SCz8+U8Xbe/wCito41ttTSZ5GPmhauKgloHhkX4eirrY+CCAOkTb06osmg+rjAD4Gkeq6pVA6STEcOP9kuo5uTYwZMzx96IrZi4wGgW6XNuiHKgGDazQd7TETf4hWV69NrvA49ZgXSlkgy75QPauqmZgS0OBBtZLIEhsMQYdDdRBtMbDc9VxRrumXgjV5YOkT6G6tyLDiqzU4usYs4jmEaMroE+OZk7uOwPtWfrJdmy4pPZZRyskB0mf65rn9l1ZMRYFxJIGwkplR0tGloMDb+iumVSQ8FrhqDmgzvqET0Wfru/wANfRVCGpj3NPAxubQpVzh5EWjoIKOGStm5Mni42UfkDOBftAm/u6Lb1ImD42U1Dp0xqJLGuMDaRcfIrmnWBsbHmdud7LrDYC7mhzhbfY77el1dTyiZaXEgQRIHIi3EJetEr0mctxzRNxxO23wUpY8wTaBtO/8Adens6P8AiOtyAQVeoaVUAuDpBHiEAbXkJrlixS42tl78Tfkei7a7k4C0mSgcZi4glxc47xYRtJQvfAiQ6RHGBfiOq0TMmqHrMeRA7x0dDELsZuWizzx4gn5LNjGhpjeOa8qZhPAD2WQOvw0bc/qE/vIj0+aIxHa+s0ae+J9N/wDVwWVw2KaHAOsDub2HOOKcP7PNd4tRuJ3jh6KZTUewjDK6Oqma8SZJuTxv/ZeU8zBMIXG5axhZqqQHFrGyJJJuBYDqrKmT9xVpguDg8E8haBz6oXIhvja7CftgEz7V0caNxt1hKe0FekymdBlx5GRBkRtv7UNhMW3uiHm8CIA5K1IlxNAcW07rwYoT9VnMLjIMEwjnYxogTc+qqyUho7EBdF6SVMSeB/n71zSzUDcyeieQh53sR/Yrr7a78T/efqs6c5OraxVn7Y/qUswpmdoOaX7ls87j+t0yp4HuxDiSHcgD+qn7CippYZ0kxqIEidneyParMTl1Vpa1wEkGAL7XMXWK7OhJLsofhyPINQi2tokdbLz9lvaJ1tBLZAkg/KNpC4e8taCRaYtMT6zf0V9WgKgY6W2ABBIBEOPP1QwdEbgqrngOBaDO1wLWtPU3XbOz0k/eBtry1x+SrxVRveQI0kQT8vRe/Y2tsXTqiOJA6jgpT2KkFYHJ8Q6nFOqaRY5wPmGrxWNvQpnTbUZJqvkRa8xAAeduJulmHwNd7AcPVFMiZuYcTcXg9fejW0a0ltV0tIgRvMQ/3lcvKzt40OmYrvILQHtFwQd+StFZwmKW5nzE/wBeiHyrD92CxpJDQACd4HNMAVntjdCfE0S90FrRHDT/ADXH2N1vDF/4QWz/AKSmLT96fRFByanJ+ROMV4A8NVghsOE2B3+ZTB1LS515tT+LiP1QWIqgPY51g25PQXPyVD+0VKo/7oOdrexgJGm7DqJveOCVtrY6+hnjqmkHSfb6lVNwrXNBJJPqpmZ8JnmPmElzzPalDuxTaDLJuCbg22KcbcqRLpR2NMNh2umSbGB6XUOHa2oANjvx96z+Iz6vTazQ0HWwOd4SYcTt0Uw+c4lzKjy3xt0hg0HiRNovxWlTq7/pOrao01bK6L51U2md/CLj2JfjMqpg6WsAkbR1tabpPTzfHn+B3/a6noi8qxGIe49/qZAbpMaCJmYi/JVKMoq2xRab6DRklA70qo6hpgfFWYttQA6KsQIDXUomBtJMD1SWu/MxUf3dd+nUdP3g8s2sdl0zMM3JDe8feb+D5rW4Mz9yDqmXPxLaLy9sNqCoAAQTpJEFF5thW1HN7yoGwCAAQJDiSfEboGtk+Kf5qsWBu8nbzWG03Q2Z5JTNXfQAZAAmZaATz3lYuSTLUbRXiezjXNM12xNrNtaALOueqoblTNAh4ni0ugjh+Ej4q39iU3AUg92+onTymFw/sXTJjvXTv5AtI8i8v+EOF+ACvgdOwBHV7T8jK9+2UxALNt7m1uAJsiqnY6nTBd3psOLReLxulAqNLNwHLVcifRhOGLDLGOR2i0qqpScZAEFu8mELQxLhAJgSmn2yjEQ6/Xn6hVnQq+xU4wpIROLw7JBY61pJMwZVUn8TfcE8kFDnD5k+IkF3B0af/hYn3r3EYauXfe6xIEEN8PoQzcrPuzN9Mtcw+Ug9RxBg8FMRnVSodTnOm9gbRM2HALPL6NbQ1rO7oGAQPyx7RIslH2szM/JW0ianhsTve/zCtqZNDbOk8AB5ieHEoWwbsDcXG4gD4+5e0rm+9ufxhBuruBO2956FN8BiS1uoVe6BI1aZ1HkIBuEkiUMsHl+IcwGjU7sguJm0zESAD1RXd17ioQfD4SI80Q87fiQODoYmtT1Ua2hzXOmZ8UxE77X96O+/bPekEBvhIi7gPHsBbVzXJydHbxjbJKb2tioZeAA4zMm/Himc7Jdk2K7xusiNQmL2ueB2TEDZQuhyBmGKp9PoigbIWn+9Pp9EUiI34BcXTD3tbtqBE+oI/VVYbI6VAw2XaHU3AncFx8RsI2C7xtbQ4OFy1rjfoCUrwWLr4hzHv8pqQ/T4W6YhvU3lNDQ7zV1j+YfMLmrmVOm0d49rTAMExbbb1XuaG3/UPmEtzfs23Elr3PLYYGwAOeqZKI1lsiV46CMLnFFgh9QAkahvccDtsuBntAuNQPlrIaSAbGTba6HodnKdUNc5zvC0MEQAQOO269odnKLS6l4i1xDjJvInYgdE/ZiHuyf+BVTtVhwAdTvFtDSqf2qys5xZPhABkRcn1RH+WcPpALSQNvEf64oavgadIuFNumdM3J581XIoYuiePK9l1Ooq8VmPcu1wSGjyyLzYXO268pOUZiWNraqnlDeU3JgW43KwXZoj3McyxIcA1jBcBxEu0sdfcxebbJFn1WqXtb3pY4TJk3jSNPh9SnOYZtDy0U3TUIHisRpEzpvcyAs7n+IqurtDTBdq1Da8W328q6IfIia9oVltJ7wWtqS+PNqJ4njE/wATfiiW5dXeC0VYe1xk6nCRwG39SgspFaPuzLwfF4rRBFj6xtyRlCliiPC7xAnWZAvNhsm9PX2Slo8xmCq0w5zqhc00321E3je4WSFODMiOW5WpzJtdrKneukaDpuDebzACx9ZhG4Vwe2Y8i0gv7b1XL8bAF0CSP6K5LuC1wMQs4wn+6n2n+pQZeprTxQgh2KgQLfP29EVQxI0GWiXcYuR+nsS3UBveEZhqziIaRbg6D80aRolfQVSwzqnQDfYNHqfqm+FwtNgltRmogy4kWBsQ1s2tNze6I7P4ZtVlSm9o1eZrQ5wa4hsCb845rvG5CWhhLdBIMtbLrg8SSU+zTrQkq5ZQDjL5ni0AhWtwLNBuQ06R5QSTuLAotuUguAuJIF/cutFRge4EiiBZoi+w9QZCZMnid0MnqhmnDVywsc7VIc0GQ2BtcdeqJ1Vm/vYLQ2xEXcG+P4oegyviW6qNXunMJ3BbNmwDb9OKvLa48NaCA03EXdp8f6cFxcv1+nVxbHmXYsVJey7XAEGIseh9EcH7ILLaLWS1lmgeG82334o4FZob7BWO+9Pp9EWHoVn70+n0RUpIH4KTBqsBEjjPELzGZkzvdDDqc5zQNO0sEkE8NwqMfSLzpb5nNcBwuQRvwVGWZAKOnUdTqbxBFgNYk+u26aKDs1/+w+aR9o8yxTHaKDXEd2DIZqEkmRMcgnWZn/chMy7Q0aA01HOmAYAJ3kDbrKcPl1ZEviJ8Y7GkgUNYbobMQPFfVv7LKUMJjXU3Bxd3peDdwBFO9pHVFVO11HD+BzXudDT4QI8W256KlvbFug1xTJBdoDSQDMEySJWlyxWiaWT2CDsxjnDxVYtxqu/DHDrdGYLLX0GPa9wcXOBkEm17X9CqD2/e4EtotEc3E8ByA5q7CZo+vTL3tDTriBOwFjc+qOZyx2LjSvQbRKtwtFr6xD/KACZMeUhwv6hUUVZhsAKtUgmA0scbTOkzp9tlzx7NfDO8ZmlIPIB1l7g4aRbwBuq/K3BZrN8bUOIhjR4g4kRJ3PHktPjDRZUJfpDxUJAjxaI8QHTb2hZLNsxivpbS1WnqLm1gujj3LomfxDcvr1msBpN1EnxWB0i1tx19yKoYjFloNMCTJfZtnbxc9ULgsdUotGilq1TMA+GDYGPar6Ga12gd3S1agHE6XGCZkWPRPyRemVZrWrd3V7+wDRps0bm58PsWWLibcTstHm+Y1TRe6qwMILA0aSJvOxN1mTiLXHm3dxmdwecWhVBdmfJ4BXtIMcl4QTxUqAzPNciy6jBosAFl5B6e5VhWSkIYHIqpjYGI3TLDZdWbG3CdvotY7s1U/E3n5V6OztabVBH5Wn2hKmbJxRnjVe2p4IYSBIEFEYHNC5xa+qHEQL/oisR2Ee9+o1IPQQqaX+HRDp7xFCysvdiSyHQLEG/Qys1isU+ajmgy4Axyg39FqX9iObyfel+adlm0KTnue6BAm25IAEIWgdSWyrJ8PVrsBo1XU3McSdzqHhsY4eoR1ZlaS2oQWwYIjzaTr/RAZflW7aNV7dDp16dIkgAtMOMxA96Ne2sDpqEEaTDhF3aTPwjdc3Nezo4aVJfQ3ybAd03u51aBExHHkmUJbkwqBsVTNQC5533kATaEyBXOXIGZ+9Pp9EWDZCNP3p9PoitSSBguKxgpO7x2zGlxje10vweZ1MTVpvDSKTnu1AGRZoDATzIlMa2GbUeGOEtcCD6FdPrU6dUUqYAJeNLQIaA1gkHh/EmuiiZmdvzfVB5l2eo1nd5UaXO0geYgWuLBF5lw/N9Up7SZfXqfunFoBaT49IgTNhunDvsh9IMo5Fh6gD6lNriYEu5N23PBc06eGpucD3TaYNgdOnVAJieKTY7slVxFTvO8a1pDYB1E2EG211bhuyLTT7h1QwxxdqA31ACIJ6q6VR2J3bpDd3aHB09qlMflb/4hBVswZWGumZaXRJBFwL2K9o9hcONzUd6kDf0AVVbBsojRTENDjuSdwJMlHLilocLvZbRV2DovfVIYSG6hrIMHRBtO9zCoolWYOs8VNLBGtxDnROgBszykmBdZR7K8M9fgaTHB5tD3tgyRp8R24+qyePzJja5GkzA8UkWIEDdP34MaxVe4kEObfhBJBnmSfgsti60VSWgk2BjjYLfiSvZHJ8R1Qz/uWeQEvv5iALkcZROCz5+j7ulqAuTJFydgNNx1WNeSTFxxHTe3808y7PalAiQXNiNIIj2dforcNmKm+gnPMwNSkXOaWHW0AEGTDZ2I6/BIaFDW0zbr/L9Uxz7MjWpNfo06nnwm/lETslTapBAF9UeEb9ArjpaDl8HdfDNZFuIH9dVRjsLBkT16JvSySrUbeGCf4iAfdv8ABEuyBxeAS3TsXCZ9xN1qr8mJlaVKTAPM+6660HkfcVsmZOyn5Wh5HGoD8A2IHrK97k/8JnvP0VhQyzfP61Kk5wrQ6Dp8LDcdNKzY7ZZhLZrjxAm1NsgAHfw9Frsv7M4nEUzY0mEAA1Yl0eU6NAcB6kICp/hhigZNRlTq0kGOIAO25UK49luhDU7W4/RP2kEyLBrRAPHy9F1Q7VY0VQx9cu1wBEQ0ki9hvvZG43so6nAfTLY/i3E+swrsmxmGw1TVUZrePJpIdp6kD+L12TysftS2bHA4N4Yw1H1C4gzLrTbkPWySdpsWH/cMIlsPqP3FMC4i/m4q/FduGvY4NpPY6LF0GJgTbikGEzdtIH7tzyTLnWcXHrefghGeSY4yrBMAa+nUPd6IDYtczqM31WXubizT+b/ad0od26psMOplvQtI/VcP7XU67mtAMz1iCCDf+anli8TXj1JD/JsU6o3U5ukkXbyIJHH0TKUBl2LbV8bPK4COHQ/JHSuA6JdlDP3p9PoiEM0/en0+iISQ2B45zwfuxL9J0jmeCryvJ+50moZqMfvNhrbqO+5t80RWxTaTw95hrGkkoPBYx+IqsrAaaWt/hmb6QGyOJhpTj0UGZiLt/N+hSPPu1ho1jRFPVZviLo83QDgnePddv5v0Krx+PosBDnMa4jaRqNrdeSI0m7Il0hFjM9xjKhp0KOprYGrQ50yJN5jclQftCpSbollYud3nlbAiG7+xOf29SpjS4uLhuANp6oT/ADE1je8DSRULoBIG1r+5aq6VIltW9gDezWPf+8rx/wBbj/thWDBmjTaxztRDnS695vxVv+aK757ukPc53ygKipXe5rTUEOOouERBnlwRy3STDjafQZQdsph8eWuLGiXPkiTAAbEkxfiq8M6y8ZjmsDrS86iBx0giZPASViuy/sAfRc5xdUfLS0uaBs0i5JHCT8lnHVy6oDEQmFfH6rucNMeACORBn2n4JTiMWNUjmTcc+C6eOLMuRosFKNJJkut8ldhzB534WI6hCtxI0wd5v7QPcr6WYtY4kgkfFU4syobUMTSqmardQuQC6OkkhN6D2gRSApj/AJQAT/1C/wAUlyKpTe97qlmaQTPCSeW2yZDsrQqHVRruaf8AleHfzHvRFtaNpYs7dljDwE9LH9CSuH4J7fK97ehM/NdOyHFsZFOqKjw6ZeIGmPLeboZtfG0zFTDOj8TCdPuuFa5GS4RCG1q7eLXeoj5Lz9qVvwt97voq6ufsZp70FhcJGpu14vCs/wAxYf8AEz3P/wDFV6n4L0/00VL/ABGc21Sm135SR80ywn+ImGd5tTI6SPgsFXyyTf5I/s52Wp13ltSqWRs0C7ucE2HuKZFB2bZnh8Q897Lm6oaWVXNDhePA6yFZhMJ5WVtB/DUbHtlu/uW5wnZjC026W0mmdy4Bzj6lySZ12GoPOtlMSP4ZIa8fhPL1VqnpmMkqMtj61Ck6KlVh28niseMcFYMrdZze7LD5agEh3v2PMKrH9n6bgGFgZUubT4IMgbbfRG4GvoHhgk/vKZs2oRu9n4X/AAWr4kuiI01o5b2epvdqqjWfQD2W9qYU8upMENY0TyA+aup1GubqYZbMdWni1w4FclyTVlJtdneX0w0kAACNh6o5BYI+I+iMXkyVNnoLpA7f3p9PoiQhm/vT6fREqUOQPVwratQMeJa4QRzHL4LypimNrtosEeIkQBDQ1jRHvJVeNL5+7nXpIbG8m039VxluW9zAfeoHkF3E6hJA9pHuQii7Hm7fUpdmfZmm+o6s5ztRgwCIloAHCeHNH5gfEz1KS5t9tNZ2k6aIIvLRLbE2F+YvyVR7e6IfgbUskoO8b2yXXMkx7pgLmg+hSkO0NbJ0zHO+md0qrdmqlVznGtDHGQ25twEEwFMNkNNzGte50UpaIMarkyYHyV6pWyfukNMR2qw7f4ifRp/WEmxuNFTS9uzgSB6uRj8pwdMEljbcXmf9xSLE5kwu8PlExG282TaT6CLrsLw2atD9JkdeC6rd3oLniSQRzJG8R7Fnq9Zgkkm5sePr6K6tmIFMaZL3NAPIAE/P9E/Tpk56aYHiaIb5rQbDnfdBkNI3JM+5MGZZXrAuawkc9vmjcF2TdvVOkRJHH+Vl0x0YN5PRndUkos0nkWEcFqqGIwtIFtNrfDYmxJO253SnMsV49TQNIv7THx6KtjotyHQ3X3xgOAF5vc8r8UxPZKhWOqjWIPQh8e2xHvVOXN1NOoECbEi23Aqt/ZunWqF1OqWP6dPQgrNrd2aLaoZfs3G0aLW0aut7XnUSfM2Jjxz7kM/tZjaB++w2po/iALfiJarXUsdSpUxRf3hZqD5h2u9o1326qsds69F2nEYcnhqbqbMxsCCDvzUrzooY4vP8IHNZiKfnaH3aHAA3id0J9qyj/wBr/RU+iIx2Y4JzyyuBrAElzeBuPEEH9jyr8TP+4pS/GDGwcDtBHssledM8haSwseHBw3lspoKhB4egQmOh4t7QtzI0OSdu2d2RiDD2jzwYeOccCqcb/ifhGSGio89Gx81iajdJvccil2KdoMhlzYOiQ2eIkboTtlqGTHmd/wCJIrGGUA3/AJy7xRxFrQvA/wC1Ma5rtLGNvqMuJ9OGwhAZW3C97pcTUcdnvs0nkBK0FZoBECD0HDqvR4OJyVnF/wBE1CWKQFVr1sMe8EOsNcXDwSPOBxgG+903w+NZWpGpSMgCXN/iZb4t6oXEV2hh2HCD1+YWcDxSqB1CpDiY0i8zwEfLZVycNK0Rx8mWmjdZc8SY2R5j1WcwmbimNVYaS7gCDF+XKUfSz+g6PHvO45Lwpwlk9HqpqkMO6EzxVkoSlmdJwBbUYZ6gfNXtqg7EH0KypodlFbHU6VVrnuDRHEpN+2w7GNc9wDRr8pkbQDtvEcEP20DomfAGi0bknbosrVxXjlpLSNoNxy24rSELRE50bvHZg3Uwi9z7dlRjc0ruJa2iQDbU5wEjiQ0eIpNlWZuLILnTEE/xes7oPNMrqNLXsc9xJjclwMbzKcYRv3BKTrRo8szpjn92+qGu4AgtB6ajufcmOP7Oax4HuHMAlv8Af4rLUaFZ9FzcRoAjzuEvFxYQL+3mrW4x9NjWUatV0QdzAPKNw3otko+EQ2/ILmfZwUyddQ6oJAIEmNpcSl+HwtQ+FgLyfw3j6BaDGZO6u8VHjSGgDTxPGfiqm4l+HcWsPhHA7fyVRTZlIFZ2Rqvg1C1vSZI9gT3L8joURtqcOLhPuAsFKOfMeIeCw8xce9Filq8QII5j9SLJtNaBFr6vKI4Hce4XCrOHLt9utx7DYhDPxzW7eI9I+aFrZrUdYWng3c+1PEdorx/ZqmSNNQtJMlu8+l7e2V3VwVPDUiW0y94/FuZ4j+Spo5fWLtUlo9b+9GuaRe7rz4pgfT3FULs4w2KdUaCGkA8H8Pr7l5Vy9hMuF+bZEf6VTXz4U3AVWFs8Rpc0+50j3BHZbmFCs2acmPwh4+dkh7RRQpObOhzvTWD8HhGfan7GHdI+dyEW+hNzYHhN/afovRRAsBHsCWKGpMU4nKqNUTVpjVF3NJk+0IH/ACrhfw1fef8AxWhZSDydOknncf3Xn2Cryb8VNDtg7azOYkbgTZcOJGzR9R0lCMNm+nz3RDh+o+SYFOIwrXCYh3KLEfVLMdlRc3TeN45JoXkUXGbjZRzyWSd0Dszbsh0u8TSf06iF5mWIrQA1ztuHGOZT7MKY0TF+fsKxeKxb58xWnHOS6ZnOn2U1HuMhxM23lM8lxTabtrnjyHTlxSqmJInmnOHYJA4Jym0y4xTVjkYem+oHOLiOLQT7InYIPPdesk0+7a4nSILQQOUxO9z1Wz7HUWsw7y0QZ33PlHNd9oKxhhsd92tPLgQpYKLPnbpGnjA/Uq91csGxDnfAc1sstyqjVYDUpsJ5hob/ALYQ+dZBQbJDDP5nnlzchoVmRGLfbVLh+EmfQIjFZG9lPvzTNMcjuZO+k3ATvs9hWClXeGjWxrNLuLZ1THLZMMVRD8EwOuC525N/EbypYm7MNgsSfK0GTxF1rMBVqkFjWQXR4jaAN+vEJlgMBTY12lgEcvQIx4h0jkf0WTSZUZMUnIgQDUcTzGw4/wAkZhcCwAhjZ42HJEYFgfOq/qrifuweTSfaminvsAxFJxaZIAmOnthIMfhYBPLktC+oe9cOBDT7YF0pzO+v1PylMhiah4hZFYLDkkgfPf2cVVhmxbqfmUTgWifVwH+4rVy0QMqGVi2q/RMKGHYNgPVB4eqdUTZV57inU6UsMHmEuylG2kHY3MqVFs1HAdNyfQcEsxGIxFZpNBoYItcF55WmGj4pE8Sxk31wXTu6Y3O6squ0EBnhHT0QW6gXYPJKZM1zrcDMHnbf8XtWkpV2tbAAAHLYAdFnKbiR7/mrqhsBwO6bJu+x4ceDp0TJP8TbAcTZE0vFv7h4fgd0FllIARyTWk0GxCRJGkutAMeyF79lPM+8/VX1RAEKQmkB/9k="/>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9" name="18 Rectángulo"/>
          <p:cNvSpPr/>
          <p:nvPr/>
        </p:nvSpPr>
        <p:spPr>
          <a:xfrm>
            <a:off x="0" y="6553200"/>
            <a:ext cx="9144000" cy="3317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8" name="17 Rectángulo"/>
          <p:cNvSpPr/>
          <p:nvPr/>
        </p:nvSpPr>
        <p:spPr>
          <a:xfrm>
            <a:off x="0" y="6538118"/>
            <a:ext cx="9144000" cy="369332"/>
          </a:xfrm>
          <a:prstGeom prst="rect">
            <a:avLst/>
          </a:prstGeom>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20" name="19 Conector recto"/>
          <p:cNvCxnSpPr/>
          <p:nvPr/>
        </p:nvCxnSpPr>
        <p:spPr>
          <a:xfrm>
            <a:off x="7164288" y="6597352"/>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21" name="Imagen 1" descr="13245"/>
          <p:cNvPicPr>
            <a:picLocks noChangeAspect="1" noChangeArrowheads="1"/>
          </p:cNvPicPr>
          <p:nvPr/>
        </p:nvPicPr>
        <p:blipFill>
          <a:blip r:embed="rId2" cstate="print"/>
          <a:srcRect/>
          <a:stretch>
            <a:fillRect/>
          </a:stretch>
        </p:blipFill>
        <p:spPr bwMode="auto">
          <a:xfrm>
            <a:off x="0" y="-27384"/>
            <a:ext cx="9144000" cy="648072"/>
          </a:xfrm>
          <a:prstGeom prst="rect">
            <a:avLst/>
          </a:prstGeom>
          <a:noFill/>
          <a:ln w="9525">
            <a:noFill/>
            <a:miter lim="800000"/>
            <a:headEnd/>
            <a:tailEnd/>
          </a:ln>
        </p:spPr>
      </p:pic>
      <p:grpSp>
        <p:nvGrpSpPr>
          <p:cNvPr id="2" name="12 Grupo"/>
          <p:cNvGrpSpPr/>
          <p:nvPr/>
        </p:nvGrpSpPr>
        <p:grpSpPr>
          <a:xfrm>
            <a:off x="0" y="836712"/>
            <a:ext cx="9144000" cy="774920"/>
            <a:chOff x="0" y="836713"/>
            <a:chExt cx="9144000" cy="536039"/>
          </a:xfrm>
        </p:grpSpPr>
        <p:sp>
          <p:nvSpPr>
            <p:cNvPr id="17" name="Pentágono 4"/>
            <p:cNvSpPr/>
            <p:nvPr/>
          </p:nvSpPr>
          <p:spPr>
            <a:xfrm>
              <a:off x="0" y="836713"/>
              <a:ext cx="9144000" cy="536039"/>
            </a:xfrm>
            <a:prstGeom prst="rect">
              <a:avLst/>
            </a:prstGeom>
            <a:solidFill>
              <a:srgbClr val="74BFDA"/>
            </a:solidFill>
            <a:ln/>
            <a:scene3d>
              <a:camera prst="orthographicFront"/>
              <a:lightRig rig="flat" dir="t"/>
            </a:scene3d>
          </p:spPr>
          <p:style>
            <a:lnRef idx="0">
              <a:schemeClr val="accent3"/>
            </a:lnRef>
            <a:fillRef idx="3">
              <a:schemeClr val="accent3"/>
            </a:fillRef>
            <a:effectRef idx="3">
              <a:schemeClr val="accent3"/>
            </a:effectRef>
            <a:fontRef idx="minor">
              <a:schemeClr val="lt1"/>
            </a:fontRef>
          </p:style>
          <p:txBody>
            <a:bodyPr spcFirstLastPara="0" vert="horz" wrap="square" lIns="299885" tIns="118110" rIns="220472" bIns="118110" numCol="1" spcCol="1270" anchor="ctr" anchorCtr="0">
              <a:noAutofit/>
            </a:bodyPr>
            <a:lstStyle/>
            <a:p>
              <a:pPr algn="ctr" defTabSz="1377950">
                <a:lnSpc>
                  <a:spcPct val="90000"/>
                </a:lnSpc>
                <a:spcBef>
                  <a:spcPct val="0"/>
                </a:spcBef>
                <a:spcAft>
                  <a:spcPct val="35000"/>
                </a:spcAft>
              </a:pPr>
              <a:endParaRPr lang="es-SV" sz="3100"/>
            </a:p>
          </p:txBody>
        </p:sp>
        <p:sp>
          <p:nvSpPr>
            <p:cNvPr id="12" name="11 CuadroTexto"/>
            <p:cNvSpPr txBox="1"/>
            <p:nvPr/>
          </p:nvSpPr>
          <p:spPr>
            <a:xfrm>
              <a:off x="1259632" y="836713"/>
              <a:ext cx="6912768" cy="447089"/>
            </a:xfrm>
            <a:prstGeom prst="rect">
              <a:avLst/>
            </a:prstGeom>
            <a:noFill/>
          </p:spPr>
          <p:txBody>
            <a:bodyPr wrap="square" rtlCol="0">
              <a:spAutoFit/>
            </a:bodyPr>
            <a:lstStyle/>
            <a:p>
              <a:r>
                <a:rPr lang="es-ES" sz="3600" b="1" dirty="0" smtClean="0">
                  <a:solidFill>
                    <a:schemeClr val="bg1"/>
                  </a:solidFill>
                </a:rPr>
                <a:t>RESULTADOS GENERALES</a:t>
              </a:r>
              <a:endParaRPr lang="es-ES" sz="3600" b="1" dirty="0">
                <a:solidFill>
                  <a:schemeClr val="bg1"/>
                </a:solidFill>
              </a:endParaRPr>
            </a:p>
          </p:txBody>
        </p:sp>
      </p:grpSp>
      <p:sp>
        <p:nvSpPr>
          <p:cNvPr id="26" name="22 Marcador de contenido"/>
          <p:cNvSpPr>
            <a:spLocks noGrp="1"/>
          </p:cNvSpPr>
          <p:nvPr>
            <p:ph sz="half" idx="2"/>
          </p:nvPr>
        </p:nvSpPr>
        <p:spPr>
          <a:xfrm>
            <a:off x="1403648" y="3068960"/>
            <a:ext cx="2592288" cy="3096344"/>
          </a:xfrm>
        </p:spPr>
        <p:txBody>
          <a:bodyPr>
            <a:normAutofit/>
          </a:bodyPr>
          <a:lstStyle/>
          <a:p>
            <a:pPr lvl="0"/>
            <a:endParaRPr lang="es-SV" sz="1900" dirty="0" smtClean="0"/>
          </a:p>
          <a:p>
            <a:pPr lvl="0"/>
            <a:endParaRPr lang="es-SV" sz="1900" dirty="0" smtClean="0"/>
          </a:p>
          <a:p>
            <a:pPr lvl="0"/>
            <a:endParaRPr lang="es-SV" sz="1900" dirty="0" smtClean="0"/>
          </a:p>
          <a:p>
            <a:endParaRPr lang="es-SV" sz="1900" dirty="0" smtClean="0"/>
          </a:p>
          <a:p>
            <a:endParaRPr lang="es-SV" sz="1900" dirty="0" smtClean="0"/>
          </a:p>
          <a:p>
            <a:endParaRPr lang="es-ES" dirty="0"/>
          </a:p>
        </p:txBody>
      </p:sp>
      <p:sp>
        <p:nvSpPr>
          <p:cNvPr id="22" name="22 Marcador de contenido"/>
          <p:cNvSpPr>
            <a:spLocks noGrp="1"/>
          </p:cNvSpPr>
          <p:nvPr>
            <p:ph sz="half" idx="2"/>
          </p:nvPr>
        </p:nvSpPr>
        <p:spPr>
          <a:xfrm>
            <a:off x="5148064" y="3068960"/>
            <a:ext cx="2592288" cy="3096344"/>
          </a:xfrm>
        </p:spPr>
        <p:txBody>
          <a:bodyPr>
            <a:normAutofit/>
          </a:bodyPr>
          <a:lstStyle/>
          <a:p>
            <a:pPr lvl="0"/>
            <a:endParaRPr lang="es-SV" sz="1900" dirty="0" smtClean="0"/>
          </a:p>
          <a:p>
            <a:pPr lvl="0"/>
            <a:endParaRPr lang="es-SV" sz="1900" dirty="0" smtClean="0"/>
          </a:p>
          <a:p>
            <a:pPr lvl="0"/>
            <a:endParaRPr lang="es-SV" sz="1900" dirty="0" smtClean="0"/>
          </a:p>
          <a:p>
            <a:endParaRPr lang="es-SV" sz="1900" dirty="0" smtClean="0"/>
          </a:p>
          <a:p>
            <a:endParaRPr lang="es-SV" sz="1900" dirty="0" smtClean="0"/>
          </a:p>
          <a:p>
            <a:endParaRPr lang="es-ES" dirty="0"/>
          </a:p>
        </p:txBody>
      </p:sp>
      <p:graphicFrame>
        <p:nvGraphicFramePr>
          <p:cNvPr id="28" name="27 Diagrama"/>
          <p:cNvGraphicFramePr/>
          <p:nvPr/>
        </p:nvGraphicFramePr>
        <p:xfrm>
          <a:off x="0" y="1124744"/>
          <a:ext cx="8712968" cy="51125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 xmlns:p14="http://schemas.microsoft.com/office/powerpoint/2010/main" val="20291756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AutoShape 6"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2" name="AutoShape 8"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6" name="AutoShape 12" descr="data:image/jpeg;base64,/9j/4AAQSkZJRgABAQAAAQABAAD/2wCEAAkGBhISEBUUEhQWFRUUGBgYGBcXGBgYGBUYGBgYFxgVGBkYGygfFxojHBQVHy8gJCcpLCwsFR4xNTAqNSYrLCkBCQoKDgwOGg8PGikfHBwpKSkpKSkpKSkpKSksKSksKSkpKSkpKSksKSkpKSwpKSwsKSwpLCwsKSwsLCksKSwpLP/AABEIALsA+QMBIgACEQEDEQH/xAAcAAACAwEBAQEAAAAAAAAAAAAEBQADBgIBBwj/xABDEAABAwIEAwUFBQYEBQUAAAABAAIRAyEEBRIxQVFhBhMiMnGBkaGx0RQjUnLBFTNC4fDxBxaSslNigpPSQ2OiwuL/xAAZAQADAQEBAAAAAAAAAAAAAAAAAQIDBAX/xAAkEQACAgICAQUBAQEAAAAAAAAAAQIREiEDMUETIjJRYaFxBP/aAAwDAQACEQMRAD8A+4qLkFdIAiiiiAIooogCKKKIAiiiiAIooogCKKKIAiiiiAIooogCKKKIAiiiiAIovNSmpAHqi8lSUAeqLyVJQB6opKkoAiiiiAKwu5Qbaqta8qBl8qSqO9K971UIuUVYqL01EWBYFFV3q6FRFgdqLzUomBJUlRRAEXqi8QBJUleFy9lAHq8lRRAHq8XoXiAIvVFEAeFq5NMLtRAFJpFed2VevEAUkOUDSrl5KAOGsKsXJeoHoA6JXmteypKAPluH7XYpu7g78zR8wmmF7du/9SmCObbH3GywBzExxPrdWNx5WlIxtn0ql24ok3bUA9AfkUfh+0+HdAFQAngQR818rp4yeSsGKPT6+kpYRKyZ9fo4+m7yvafRwKvFRfHWYkmIuiqWb1W3a54jk4/JTgPL8PrGte618zZ2kxIP7wz1I+UIuh2vxPNp43A4eiWLHZ9CD16Kiw9Lt6R5mA84JHwgoil2/p/xU3D0IPzhKmGSNj3q6FVZqn2zw53Lh6t+iIZ2nwx/9Vvtkfolsdoe94vdaSO7S4cCe9b77+5cf5rw0T3g9CDPuhGwtD7UprCzL+1tM/u4PVxj4bqM7THiG+8j9U6YskabWF6KgWUqdoHO8rgPSCV1R7QVBuQ71/knixZmq1KByzh7Qu4NAHWSjcPnbHbnSev1RTKyQ3lSUKMR1XQrqchl3eCY4xK6lKcVnFKkS57gDYc3EXtG8JViO3dMeSm53qdP1Ka2JtI1akrEHt6+bUmx+Y/Rd/5+50R/r/8AyqpiyRtJXkrIUe3LSfFTMTwI24b7qw9uaYAljr3sQYvA3hFMMkakvXBqLNP7cUQLNeTysI+KIodrcM7dxZ+YH5iUUwyQ971ea0JSxtN4Ba8HVtff2G6sv1SCz8+U8Xbe/wCito41ttTSZ5GPmhauKgloHhkX4eirrY+CCAOkTb06osmg+rjAD4Gkeq6pVA6STEcOP9kuo5uTYwZMzx96IrZi4wGgW6XNuiHKgGDazQd7TETf4hWV69NrvA49ZgXSlkgy75QPauqmZgS0OBBtZLIEhsMQYdDdRBtMbDc9VxRrumXgjV5YOkT6G6tyLDiqzU4usYs4jmEaMroE+OZk7uOwPtWfrJdmy4pPZZRyskB0mf65rn9l1ZMRYFxJIGwkplR0tGloMDb+iumVSQ8FrhqDmgzvqET0Wfru/wANfRVCGpj3NPAxubQpVzh5EWjoIKOGStm5Mni42UfkDOBftAm/u6Lb1ImD42U1Dp0xqJLGuMDaRcfIrmnWBsbHmdud7LrDYC7mhzhbfY77el1dTyiZaXEgQRIHIi3EJetEr0mctxzRNxxO23wUpY8wTaBtO/8Adens6P8AiOtyAQVeoaVUAuDpBHiEAbXkJrlixS42tl78Tfkei7a7k4C0mSgcZi4glxc47xYRtJQvfAiQ6RHGBfiOq0TMmqHrMeRA7x0dDELsZuWizzx4gn5LNjGhpjeOa8qZhPAD2WQOvw0bc/qE/vIj0+aIxHa+s0ae+J9N/wDVwWVw2KaHAOsDub2HOOKcP7PNd4tRuJ3jh6KZTUewjDK6Oqma8SZJuTxv/ZeU8zBMIXG5axhZqqQHFrGyJJJuBYDqrKmT9xVpguDg8E8haBz6oXIhvja7CftgEz7V0caNxt1hKe0FekymdBlx5GRBkRtv7UNhMW3uiHm8CIA5K1IlxNAcW07rwYoT9VnMLjIMEwjnYxogTc+qqyUho7EBdF6SVMSeB/n71zSzUDcyeieQh53sR/Yrr7a78T/efqs6c5OraxVn7Y/qUswpmdoOaX7ls87j+t0yp4HuxDiSHcgD+qn7CippYZ0kxqIEidneyParMTl1Vpa1wEkGAL7XMXWK7OhJLsofhyPINQi2tokdbLz9lvaJ1tBLZAkg/KNpC4e8taCRaYtMT6zf0V9WgKgY6W2ABBIBEOPP1QwdEbgqrngOBaDO1wLWtPU3XbOz0k/eBtry1x+SrxVRveQI0kQT8vRe/Y2tsXTqiOJA6jgpT2KkFYHJ8Q6nFOqaRY5wPmGrxWNvQpnTbUZJqvkRa8xAAeduJulmHwNd7AcPVFMiZuYcTcXg9fejW0a0ltV0tIgRvMQ/3lcvKzt40OmYrvILQHtFwQd+StFZwmKW5nzE/wBeiHyrD92CxpJDQACd4HNMAVntjdCfE0S90FrRHDT/ADXH2N1vDF/4QWz/AKSmLT96fRFByanJ+ROMV4A8NVghsOE2B3+ZTB1LS515tT+LiP1QWIqgPY51g25PQXPyVD+0VKo/7oOdrexgJGm7DqJveOCVtrY6+hnjqmkHSfb6lVNwrXNBJJPqpmZ8JnmPmElzzPalDuxTaDLJuCbg22KcbcqRLpR2NMNh2umSbGB6XUOHa2oANjvx96z+Iz6vTazQ0HWwOd4SYcTt0Uw+c4lzKjy3xt0hg0HiRNovxWlTq7/pOrao01bK6L51U2md/CLj2JfjMqpg6WsAkbR1tabpPTzfHn+B3/a6noi8qxGIe49/qZAbpMaCJmYi/JVKMoq2xRab6DRklA70qo6hpgfFWYttQA6KsQIDXUomBtJMD1SWu/MxUf3dd+nUdP3g8s2sdl0zMM3JDe8feb+D5rW4Mz9yDqmXPxLaLy9sNqCoAAQTpJEFF5thW1HN7yoGwCAAQJDiSfEboGtk+Kf5qsWBu8nbzWG03Q2Z5JTNXfQAZAAmZaATz3lYuSTLUbRXiezjXNM12xNrNtaALOueqoblTNAh4ni0ugjh+Ej4q39iU3AUg92+onTymFw/sXTJjvXTv5AtI8i8v+EOF+ACvgdOwBHV7T8jK9+2UxALNt7m1uAJsiqnY6nTBd3psOLReLxulAqNLNwHLVcifRhOGLDLGOR2i0qqpScZAEFu8mELQxLhAJgSmn2yjEQ6/Xn6hVnQq+xU4wpIROLw7JBY61pJMwZVUn8TfcE8kFDnD5k+IkF3B0af/hYn3r3EYauXfe6xIEEN8PoQzcrPuzN9Mtcw+Ug9RxBg8FMRnVSodTnOm9gbRM2HALPL6NbQ1rO7oGAQPyx7RIslH2szM/JW0ianhsTve/zCtqZNDbOk8AB5ieHEoWwbsDcXG4gD4+5e0rm+9ufxhBuruBO2956FN8BiS1uoVe6BI1aZ1HkIBuEkiUMsHl+IcwGjU7sguJm0zESAD1RXd17ioQfD4SI80Q87fiQODoYmtT1Ua2hzXOmZ8UxE77X96O+/bPekEBvhIi7gPHsBbVzXJydHbxjbJKb2tioZeAA4zMm/Himc7Jdk2K7xusiNQmL2ueB2TEDZQuhyBmGKp9PoigbIWn+9Pp9EUiI34BcXTD3tbtqBE+oI/VVYbI6VAw2XaHU3AncFx8RsI2C7xtbQ4OFy1rjfoCUrwWLr4hzHv8pqQ/T4W6YhvU3lNDQ7zV1j+YfMLmrmVOm0d49rTAMExbbb1XuaG3/UPmEtzfs23Elr3PLYYGwAOeqZKI1lsiV46CMLnFFgh9QAkahvccDtsuBntAuNQPlrIaSAbGTba6HodnKdUNc5zvC0MEQAQOO269odnKLS6l4i1xDjJvInYgdE/ZiHuyf+BVTtVhwAdTvFtDSqf2qys5xZPhABkRcn1RH+WcPpALSQNvEf64oavgadIuFNumdM3J581XIoYuiePK9l1Ooq8VmPcu1wSGjyyLzYXO268pOUZiWNraqnlDeU3JgW43KwXZoj3McyxIcA1jBcBxEu0sdfcxebbJFn1WqXtb3pY4TJk3jSNPh9SnOYZtDy0U3TUIHisRpEzpvcyAs7n+IqurtDTBdq1Da8W328q6IfIia9oVltJ7wWtqS+PNqJ4njE/wATfiiW5dXeC0VYe1xk6nCRwG39SgspFaPuzLwfF4rRBFj6xtyRlCliiPC7xAnWZAvNhsm9PX2Slo8xmCq0w5zqhc00321E3je4WSFODMiOW5WpzJtdrKneukaDpuDebzACx9ZhG4Vwe2Y8i0gv7b1XL8bAF0CSP6K5LuC1wMQs4wn+6n2n+pQZeprTxQgh2KgQLfP29EVQxI0GWiXcYuR+nsS3UBveEZhqziIaRbg6D80aRolfQVSwzqnQDfYNHqfqm+FwtNgltRmogy4kWBsQ1s2tNze6I7P4ZtVlSm9o1eZrQ5wa4hsCb845rvG5CWhhLdBIMtbLrg8SSU+zTrQkq5ZQDjL5ni0AhWtwLNBuQ06R5QSTuLAotuUguAuJIF/cutFRge4EiiBZoi+w9QZCZMnid0MnqhmnDVywsc7VIc0GQ2BtcdeqJ1Vm/vYLQ2xEXcG+P4oegyviW6qNXunMJ3BbNmwDb9OKvLa48NaCA03EXdp8f6cFxcv1+nVxbHmXYsVJey7XAEGIseh9EcH7ILLaLWS1lmgeG82334o4FZob7BWO+9Pp9EWHoVn70+n0RUpIH4KTBqsBEjjPELzGZkzvdDDqc5zQNO0sEkE8NwqMfSLzpb5nNcBwuQRvwVGWZAKOnUdTqbxBFgNYk+u26aKDs1/+w+aR9o8yxTHaKDXEd2DIZqEkmRMcgnWZn/chMy7Q0aA01HOmAYAJ3kDbrKcPl1ZEviJ8Y7GkgUNYbobMQPFfVv7LKUMJjXU3Bxd3peDdwBFO9pHVFVO11HD+BzXudDT4QI8W256KlvbFug1xTJBdoDSQDMEySJWlyxWiaWT2CDsxjnDxVYtxqu/DHDrdGYLLX0GPa9wcXOBkEm17X9CqD2/e4EtotEc3E8ByA5q7CZo+vTL3tDTriBOwFjc+qOZyx2LjSvQbRKtwtFr6xD/KACZMeUhwv6hUUVZhsAKtUgmA0scbTOkzp9tlzx7NfDO8ZmlIPIB1l7g4aRbwBuq/K3BZrN8bUOIhjR4g4kRJ3PHktPjDRZUJfpDxUJAjxaI8QHTb2hZLNsxivpbS1WnqLm1gujj3LomfxDcvr1msBpN1EnxWB0i1tx19yKoYjFloNMCTJfZtnbxc9ULgsdUotGilq1TMA+GDYGPar6Ga12gd3S1agHE6XGCZkWPRPyRemVZrWrd3V7+wDRps0bm58PsWWLibcTstHm+Y1TRe6qwMILA0aSJvOxN1mTiLXHm3dxmdwecWhVBdmfJ4BXtIMcl4QTxUqAzPNciy6jBosAFl5B6e5VhWSkIYHIqpjYGI3TLDZdWbG3CdvotY7s1U/E3n5V6OztabVBH5Wn2hKmbJxRnjVe2p4IYSBIEFEYHNC5xa+qHEQL/oisR2Ee9+o1IPQQqaX+HRDp7xFCysvdiSyHQLEG/Qys1isU+ajmgy4Axyg39FqX9iObyfel+adlm0KTnue6BAm25IAEIWgdSWyrJ8PVrsBo1XU3McSdzqHhsY4eoR1ZlaS2oQWwYIjzaTr/RAZflW7aNV7dDp16dIkgAtMOMxA96Ne2sDpqEEaTDhF3aTPwjdc3Nezo4aVJfQ3ybAd03u51aBExHHkmUJbkwqBsVTNQC5533kATaEyBXOXIGZ+9Pp9EWDZCNP3p9PoitSSBguKxgpO7x2zGlxje10vweZ1MTVpvDSKTnu1AGRZoDATzIlMa2GbUeGOEtcCD6FdPrU6dUUqYAJeNLQIaA1gkHh/EmuiiZmdvzfVB5l2eo1nd5UaXO0geYgWuLBF5lw/N9Up7SZfXqfunFoBaT49IgTNhunDvsh9IMo5Fh6gD6lNriYEu5N23PBc06eGpucD3TaYNgdOnVAJieKTY7slVxFTvO8a1pDYB1E2EG211bhuyLTT7h1QwxxdqA31ACIJ6q6VR2J3bpDd3aHB09qlMflb/4hBVswZWGumZaXRJBFwL2K9o9hcONzUd6kDf0AVVbBsojRTENDjuSdwJMlHLilocLvZbRV2DovfVIYSG6hrIMHRBtO9zCoolWYOs8VNLBGtxDnROgBszykmBdZR7K8M9fgaTHB5tD3tgyRp8R24+qyePzJja5GkzA8UkWIEDdP34MaxVe4kEObfhBJBnmSfgsti60VSWgk2BjjYLfiSvZHJ8R1Qz/uWeQEvv5iALkcZROCz5+j7ulqAuTJFydgNNx1WNeSTFxxHTe3808y7PalAiQXNiNIIj2dforcNmKm+gnPMwNSkXOaWHW0AEGTDZ2I6/BIaFDW0zbr/L9Uxz7MjWpNfo06nnwm/lETslTapBAF9UeEb9ArjpaDl8HdfDNZFuIH9dVRjsLBkT16JvSySrUbeGCf4iAfdv8ABEuyBxeAS3TsXCZ9xN1qr8mJlaVKTAPM+6660HkfcVsmZOyn5Wh5HGoD8A2IHrK97k/8JnvP0VhQyzfP61Kk5wrQ6Dp8LDcdNKzY7ZZhLZrjxAm1NsgAHfw9Frsv7M4nEUzY0mEAA1Yl0eU6NAcB6kICp/hhigZNRlTq0kGOIAO25UK49luhDU7W4/RP2kEyLBrRAPHy9F1Q7VY0VQx9cu1wBEQ0ki9hvvZG43so6nAfTLY/i3E+swrsmxmGw1TVUZrePJpIdp6kD+L12TysftS2bHA4N4Yw1H1C4gzLrTbkPWySdpsWH/cMIlsPqP3FMC4i/m4q/FduGvY4NpPY6LF0GJgTbikGEzdtIH7tzyTLnWcXHrefghGeSY4yrBMAa+nUPd6IDYtczqM31WXubizT+b/ad0od26psMOplvQtI/VcP7XU67mtAMz1iCCDf+anli8TXj1JD/JsU6o3U5ukkXbyIJHH0TKUBl2LbV8bPK4COHQ/JHSuA6JdlDP3p9PoiEM0/en0+iISQ2B45zwfuxL9J0jmeCryvJ+50moZqMfvNhrbqO+5t80RWxTaTw95hrGkkoPBYx+IqsrAaaWt/hmb6QGyOJhpTj0UGZiLt/N+hSPPu1ho1jRFPVZviLo83QDgnePddv5v0Krx+PosBDnMa4jaRqNrdeSI0m7Il0hFjM9xjKhp0KOprYGrQ50yJN5jclQftCpSbollYud3nlbAiG7+xOf29SpjS4uLhuANp6oT/ADE1je8DSRULoBIG1r+5aq6VIltW9gDezWPf+8rx/wBbj/thWDBmjTaxztRDnS695vxVv+aK757ukPc53ygKipXe5rTUEOOouERBnlwRy3STDjafQZQdsph8eWuLGiXPkiTAAbEkxfiq8M6y8ZjmsDrS86iBx0giZPASViuy/sAfRc5xdUfLS0uaBs0i5JHCT8lnHVy6oDEQmFfH6rucNMeACORBn2n4JTiMWNUjmTcc+C6eOLMuRosFKNJJkut8ldhzB534WI6hCtxI0wd5v7QPcr6WYtY4kgkfFU4syobUMTSqmardQuQC6OkkhN6D2gRSApj/AJQAT/1C/wAUlyKpTe97qlmaQTPCSeW2yZDsrQqHVRruaf8AleHfzHvRFtaNpYs7dljDwE9LH9CSuH4J7fK97ehM/NdOyHFsZFOqKjw6ZeIGmPLeboZtfG0zFTDOj8TCdPuuFa5GS4RCG1q7eLXeoj5Lz9qVvwt97voq6ufsZp70FhcJGpu14vCs/wAxYf8AEz3P/wDFV6n4L0/00VL/ABGc21Sm135SR80ywn+ImGd5tTI6SPgsFXyyTf5I/s52Wp13ltSqWRs0C7ucE2HuKZFB2bZnh8Q897Lm6oaWVXNDhePA6yFZhMJ5WVtB/DUbHtlu/uW5wnZjC026W0mmdy4Bzj6lySZ12GoPOtlMSP4ZIa8fhPL1VqnpmMkqMtj61Ck6KlVh28niseMcFYMrdZze7LD5agEh3v2PMKrH9n6bgGFgZUubT4IMgbbfRG4GvoHhgk/vKZs2oRu9n4X/AAWr4kuiI01o5b2epvdqqjWfQD2W9qYU8upMENY0TyA+aup1GubqYZbMdWni1w4FclyTVlJtdneX0w0kAACNh6o5BYI+I+iMXkyVNnoLpA7f3p9PoiQhm/vT6fREqUOQPVwratQMeJa4QRzHL4LypimNrtosEeIkQBDQ1jRHvJVeNL5+7nXpIbG8m039VxluW9zAfeoHkF3E6hJA9pHuQii7Hm7fUpdmfZmm+o6s5ztRgwCIloAHCeHNH5gfEz1KS5t9tNZ2k6aIIvLRLbE2F+YvyVR7e6IfgbUskoO8b2yXXMkx7pgLmg+hSkO0NbJ0zHO+md0qrdmqlVznGtDHGQ25twEEwFMNkNNzGte50UpaIMarkyYHyV6pWyfukNMR2qw7f4ifRp/WEmxuNFTS9uzgSB6uRj8pwdMEljbcXmf9xSLE5kwu8PlExG282TaT6CLrsLw2atD9JkdeC6rd3oLniSQRzJG8R7Fnq9Zgkkm5sePr6K6tmIFMaZL3NAPIAE/P9E/Tpk56aYHiaIb5rQbDnfdBkNI3JM+5MGZZXrAuawkc9vmjcF2TdvVOkRJHH+Vl0x0YN5PRndUkos0nkWEcFqqGIwtIFtNrfDYmxJO253SnMsV49TQNIv7THx6KtjotyHQ3X3xgOAF5vc8r8UxPZKhWOqjWIPQh8e2xHvVOXN1NOoECbEi23Aqt/ZunWqF1OqWP6dPQgrNrd2aLaoZfs3G0aLW0aut7XnUSfM2Jjxz7kM/tZjaB++w2po/iALfiJarXUsdSpUxRf3hZqD5h2u9o1326qsds69F2nEYcnhqbqbMxsCCDvzUrzooY4vP8IHNZiKfnaH3aHAA3id0J9qyj/wBr/RU+iIx2Y4JzyyuBrAElzeBuPEEH9jyr8TP+4pS/GDGwcDtBHssledM8haSwseHBw3lspoKhB4egQmOh4t7QtzI0OSdu2d2RiDD2jzwYeOccCqcb/ifhGSGio89Gx81iajdJvccil2KdoMhlzYOiQ2eIkboTtlqGTHmd/wCJIrGGUA3/AJy7xRxFrQvA/wC1Ma5rtLGNvqMuJ9OGwhAZW3C97pcTUcdnvs0nkBK0FZoBECD0HDqvR4OJyVnF/wBE1CWKQFVr1sMe8EOsNcXDwSPOBxgG+903w+NZWpGpSMgCXN/iZb4t6oXEV2hh2HCD1+YWcDxSqB1CpDiY0i8zwEfLZVycNK0Rx8mWmjdZc8SY2R5j1WcwmbimNVYaS7gCDF+XKUfSz+g6PHvO45Lwpwlk9HqpqkMO6EzxVkoSlmdJwBbUYZ6gfNXtqg7EH0KypodlFbHU6VVrnuDRHEpN+2w7GNc9wDRr8pkbQDtvEcEP20DomfAGi0bknbosrVxXjlpLSNoNxy24rSELRE50bvHZg3Uwi9z7dlRjc0ruJa2iQDbU5wEjiQ0eIpNlWZuLILnTEE/xes7oPNMrqNLXsc9xJjclwMbzKcYRv3BKTrRo8szpjn92+qGu4AgtB6ajufcmOP7Oax4HuHMAlv8Af4rLUaFZ9FzcRoAjzuEvFxYQL+3mrW4x9NjWUatV0QdzAPKNw3otko+EQ2/ILmfZwUyddQ6oJAIEmNpcSl+HwtQ+FgLyfw3j6BaDGZO6u8VHjSGgDTxPGfiqm4l+HcWsPhHA7fyVRTZlIFZ2Rqvg1C1vSZI9gT3L8joURtqcOLhPuAsFKOfMeIeCw8xce9Filq8QII5j9SLJtNaBFr6vKI4Hce4XCrOHLt9utx7DYhDPxzW7eI9I+aFrZrUdYWng3c+1PEdorx/ZqmSNNQtJMlu8+l7e2V3VwVPDUiW0y94/FuZ4j+Spo5fWLtUlo9b+9GuaRe7rz4pgfT3FULs4w2KdUaCGkA8H8Pr7l5Vy9hMuF+bZEf6VTXz4U3AVWFs8Rpc0+50j3BHZbmFCs2acmPwh4+dkh7RRQpObOhzvTWD8HhGfan7GHdI+dyEW+hNzYHhN/afovRRAsBHsCWKGpMU4nKqNUTVpjVF3NJk+0IH/ACrhfw1fef8AxWhZSDydOknncf3Xn2Cryb8VNDtg7azOYkbgTZcOJGzR9R0lCMNm+nz3RDh+o+SYFOIwrXCYh3KLEfVLMdlRc3TeN45JoXkUXGbjZRzyWSd0Dszbsh0u8TSf06iF5mWIrQA1ztuHGOZT7MKY0TF+fsKxeKxb58xWnHOS6ZnOn2U1HuMhxM23lM8lxTabtrnjyHTlxSqmJInmnOHYJA4Jym0y4xTVjkYem+oHOLiOLQT7InYIPPdesk0+7a4nSILQQOUxO9z1Wz7HUWsw7y0QZ33PlHNd9oKxhhsd92tPLgQpYKLPnbpGnjA/Uq91csGxDnfAc1sstyqjVYDUpsJ5hob/ALYQ+dZBQbJDDP5nnlzchoVmRGLfbVLh+EmfQIjFZG9lPvzTNMcjuZO+k3ATvs9hWClXeGjWxrNLuLZ1THLZMMVRD8EwOuC525N/EbypYm7MNgsSfK0GTxF1rMBVqkFjWQXR4jaAN+vEJlgMBTY12lgEcvQIx4h0jkf0WTSZUZMUnIgQDUcTzGw4/wAkZhcCwAhjZ42HJEYFgfOq/qrifuweTSfaminvsAxFJxaZIAmOnthIMfhYBPLktC+oe9cOBDT7YF0pzO+v1PylMhiah4hZFYLDkkgfPf2cVVhmxbqfmUTgWifVwH+4rVy0QMqGVi2q/RMKGHYNgPVB4eqdUTZV57inU6UsMHmEuylG2kHY3MqVFs1HAdNyfQcEsxGIxFZpNBoYItcF55WmGj4pE8Sxk31wXTu6Y3O6squ0EBnhHT0QW6gXYPJKZM1zrcDMHnbf8XtWkpV2tbAAAHLYAdFnKbiR7/mrqhsBwO6bJu+x4ceDp0TJP8TbAcTZE0vFv7h4fgd0FllIARyTWk0GxCRJGkutAMeyF79lPM+8/VX1RAEKQmkB/9k="/>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9" name="18 Rectángulo"/>
          <p:cNvSpPr/>
          <p:nvPr/>
        </p:nvSpPr>
        <p:spPr>
          <a:xfrm>
            <a:off x="0" y="6553200"/>
            <a:ext cx="9144000" cy="3317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8" name="17 Rectángulo"/>
          <p:cNvSpPr/>
          <p:nvPr/>
        </p:nvSpPr>
        <p:spPr>
          <a:xfrm>
            <a:off x="0" y="6538118"/>
            <a:ext cx="9144000" cy="369332"/>
          </a:xfrm>
          <a:prstGeom prst="rect">
            <a:avLst/>
          </a:prstGeom>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20" name="19 Conector recto"/>
          <p:cNvCxnSpPr/>
          <p:nvPr/>
        </p:nvCxnSpPr>
        <p:spPr>
          <a:xfrm>
            <a:off x="7164288" y="6597352"/>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21" name="Imagen 1" descr="13245"/>
          <p:cNvPicPr>
            <a:picLocks noChangeAspect="1" noChangeArrowheads="1"/>
          </p:cNvPicPr>
          <p:nvPr/>
        </p:nvPicPr>
        <p:blipFill>
          <a:blip r:embed="rId2" cstate="print"/>
          <a:srcRect/>
          <a:stretch>
            <a:fillRect/>
          </a:stretch>
        </p:blipFill>
        <p:spPr bwMode="auto">
          <a:xfrm>
            <a:off x="0" y="-27384"/>
            <a:ext cx="9144000" cy="648072"/>
          </a:xfrm>
          <a:prstGeom prst="rect">
            <a:avLst/>
          </a:prstGeom>
          <a:noFill/>
          <a:ln w="9525">
            <a:noFill/>
            <a:miter lim="800000"/>
            <a:headEnd/>
            <a:tailEnd/>
          </a:ln>
        </p:spPr>
      </p:pic>
      <p:grpSp>
        <p:nvGrpSpPr>
          <p:cNvPr id="2" name="12 Grupo"/>
          <p:cNvGrpSpPr/>
          <p:nvPr/>
        </p:nvGrpSpPr>
        <p:grpSpPr>
          <a:xfrm>
            <a:off x="0" y="1412776"/>
            <a:ext cx="9144000" cy="864096"/>
            <a:chOff x="0" y="836713"/>
            <a:chExt cx="9144000" cy="536039"/>
          </a:xfrm>
        </p:grpSpPr>
        <p:sp>
          <p:nvSpPr>
            <p:cNvPr id="17" name="Pentágono 4"/>
            <p:cNvSpPr/>
            <p:nvPr/>
          </p:nvSpPr>
          <p:spPr>
            <a:xfrm>
              <a:off x="0" y="836713"/>
              <a:ext cx="9144000" cy="536039"/>
            </a:xfrm>
            <a:prstGeom prst="rect">
              <a:avLst/>
            </a:prstGeom>
            <a:solidFill>
              <a:srgbClr val="74BFDA"/>
            </a:solidFill>
            <a:ln/>
            <a:scene3d>
              <a:camera prst="orthographicFront"/>
              <a:lightRig rig="flat" dir="t"/>
            </a:scene3d>
          </p:spPr>
          <p:style>
            <a:lnRef idx="0">
              <a:schemeClr val="accent3"/>
            </a:lnRef>
            <a:fillRef idx="3">
              <a:schemeClr val="accent3"/>
            </a:fillRef>
            <a:effectRef idx="3">
              <a:schemeClr val="accent3"/>
            </a:effectRef>
            <a:fontRef idx="minor">
              <a:schemeClr val="lt1"/>
            </a:fontRef>
          </p:style>
          <p:txBody>
            <a:bodyPr spcFirstLastPara="0" vert="horz" wrap="square" lIns="299885" tIns="118110" rIns="220472" bIns="118110" numCol="1" spcCol="1270" anchor="ctr" anchorCtr="0">
              <a:noAutofit/>
            </a:bodyPr>
            <a:lstStyle/>
            <a:p>
              <a:pPr algn="ctr" defTabSz="1377950">
                <a:lnSpc>
                  <a:spcPct val="90000"/>
                </a:lnSpc>
                <a:spcBef>
                  <a:spcPct val="0"/>
                </a:spcBef>
                <a:spcAft>
                  <a:spcPct val="35000"/>
                </a:spcAft>
              </a:pPr>
              <a:endParaRPr lang="es-SV" sz="3100"/>
            </a:p>
          </p:txBody>
        </p:sp>
        <p:sp>
          <p:nvSpPr>
            <p:cNvPr id="12" name="11 CuadroTexto"/>
            <p:cNvSpPr txBox="1"/>
            <p:nvPr/>
          </p:nvSpPr>
          <p:spPr>
            <a:xfrm>
              <a:off x="179512" y="996277"/>
              <a:ext cx="8172400" cy="286444"/>
            </a:xfrm>
            <a:prstGeom prst="rect">
              <a:avLst/>
            </a:prstGeom>
            <a:noFill/>
          </p:spPr>
          <p:txBody>
            <a:bodyPr wrap="square" rtlCol="0">
              <a:spAutoFit/>
            </a:bodyPr>
            <a:lstStyle/>
            <a:p>
              <a:pPr algn="ctr"/>
              <a:r>
                <a:rPr lang="es-ES" sz="3600" b="1" dirty="0" smtClean="0">
                  <a:solidFill>
                    <a:schemeClr val="bg1"/>
                  </a:solidFill>
                </a:rPr>
                <a:t>PRODUCCIÓN  DE ABRIL A JUNIO  2013</a:t>
              </a:r>
              <a:endParaRPr lang="es-ES" sz="3600" b="1" dirty="0">
                <a:solidFill>
                  <a:schemeClr val="bg1"/>
                </a:solidFill>
              </a:endParaRPr>
            </a:p>
          </p:txBody>
        </p:sp>
      </p:grpSp>
      <p:sp>
        <p:nvSpPr>
          <p:cNvPr id="22" name="22 Marcador de contenido"/>
          <p:cNvSpPr>
            <a:spLocks noGrp="1"/>
          </p:cNvSpPr>
          <p:nvPr>
            <p:ph sz="half" idx="2"/>
          </p:nvPr>
        </p:nvSpPr>
        <p:spPr>
          <a:xfrm>
            <a:off x="5148064" y="3068960"/>
            <a:ext cx="2592288" cy="3096344"/>
          </a:xfrm>
        </p:spPr>
        <p:txBody>
          <a:bodyPr>
            <a:normAutofit/>
          </a:bodyPr>
          <a:lstStyle/>
          <a:p>
            <a:pPr lvl="0"/>
            <a:endParaRPr lang="es-SV" sz="1900" dirty="0" smtClean="0"/>
          </a:p>
          <a:p>
            <a:pPr lvl="0"/>
            <a:endParaRPr lang="es-SV" sz="1900" dirty="0" smtClean="0"/>
          </a:p>
          <a:p>
            <a:pPr lvl="0"/>
            <a:endParaRPr lang="es-SV" sz="1900" dirty="0" smtClean="0"/>
          </a:p>
          <a:p>
            <a:endParaRPr lang="es-SV" sz="1900" dirty="0" smtClean="0"/>
          </a:p>
          <a:p>
            <a:endParaRPr lang="es-SV" sz="1900" dirty="0" smtClean="0"/>
          </a:p>
          <a:p>
            <a:endParaRPr lang="es-ES" dirty="0"/>
          </a:p>
        </p:txBody>
      </p:sp>
      <p:graphicFrame>
        <p:nvGraphicFramePr>
          <p:cNvPr id="24" name="23 Tabla"/>
          <p:cNvGraphicFramePr>
            <a:graphicFrameLocks noGrp="1"/>
          </p:cNvGraphicFramePr>
          <p:nvPr/>
        </p:nvGraphicFramePr>
        <p:xfrm>
          <a:off x="323528" y="3008686"/>
          <a:ext cx="8424936" cy="2220514"/>
        </p:xfrm>
        <a:graphic>
          <a:graphicData uri="http://schemas.openxmlformats.org/drawingml/2006/table">
            <a:tbl>
              <a:tblPr/>
              <a:tblGrid>
                <a:gridCol w="1728192"/>
                <a:gridCol w="1593784"/>
                <a:gridCol w="1266603"/>
                <a:gridCol w="1284876"/>
                <a:gridCol w="895297"/>
                <a:gridCol w="1656184"/>
              </a:tblGrid>
              <a:tr h="708346">
                <a:tc>
                  <a:txBody>
                    <a:bodyPr/>
                    <a:lstStyle/>
                    <a:p>
                      <a:pPr algn="ctr" fontAlgn="b"/>
                      <a:r>
                        <a:rPr lang="es-ES" sz="1600" b="1" i="0" u="none" strike="noStrike" dirty="0">
                          <a:solidFill>
                            <a:srgbClr val="FFFFFF"/>
                          </a:solidFill>
                          <a:latin typeface="Calibri"/>
                        </a:rPr>
                        <a:t>TIPO DE PLAN</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49B"/>
                    </a:solidFill>
                  </a:tcPr>
                </a:tc>
                <a:tc>
                  <a:txBody>
                    <a:bodyPr/>
                    <a:lstStyle/>
                    <a:p>
                      <a:pPr algn="ctr" fontAlgn="b"/>
                      <a:r>
                        <a:rPr lang="es-ES" sz="1600" b="1" i="0" u="none" strike="noStrike" dirty="0">
                          <a:solidFill>
                            <a:srgbClr val="FFFFFF"/>
                          </a:solidFill>
                          <a:latin typeface="Calibri"/>
                        </a:rPr>
                        <a:t>CONTRIBUYENTES CONTACTADOS</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49B"/>
                    </a:solidFill>
                  </a:tcPr>
                </a:tc>
                <a:tc>
                  <a:txBody>
                    <a:bodyPr/>
                    <a:lstStyle/>
                    <a:p>
                      <a:pPr algn="ctr" fontAlgn="b"/>
                      <a:r>
                        <a:rPr lang="es-ES" sz="1600" b="1" i="0" u="none" strike="noStrike" dirty="0">
                          <a:solidFill>
                            <a:srgbClr val="FFFFFF"/>
                          </a:solidFill>
                          <a:latin typeface="Calibri"/>
                        </a:rPr>
                        <a:t>VALOR</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49B"/>
                    </a:solidFill>
                  </a:tcPr>
                </a:tc>
                <a:tc>
                  <a:txBody>
                    <a:bodyPr/>
                    <a:lstStyle/>
                    <a:p>
                      <a:pPr algn="ctr" fontAlgn="b"/>
                      <a:r>
                        <a:rPr lang="es-ES" sz="1600" b="1" i="0" u="none" strike="noStrike" dirty="0">
                          <a:solidFill>
                            <a:srgbClr val="FFFFFF"/>
                          </a:solidFill>
                          <a:latin typeface="Calibri"/>
                        </a:rPr>
                        <a:t>MULTA</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49B"/>
                    </a:solidFill>
                  </a:tcPr>
                </a:tc>
                <a:tc>
                  <a:txBody>
                    <a:bodyPr/>
                    <a:lstStyle/>
                    <a:p>
                      <a:pPr algn="ctr" fontAlgn="b"/>
                      <a:r>
                        <a:rPr lang="es-ES" sz="1600" b="1" i="0" u="none" strike="noStrike" dirty="0">
                          <a:solidFill>
                            <a:srgbClr val="FFFFFF"/>
                          </a:solidFill>
                          <a:latin typeface="Calibri"/>
                        </a:rPr>
                        <a:t>INTERÉS</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49B"/>
                    </a:solidFill>
                  </a:tcPr>
                </a:tc>
                <a:tc>
                  <a:txBody>
                    <a:bodyPr/>
                    <a:lstStyle/>
                    <a:p>
                      <a:pPr algn="ctr" fontAlgn="b"/>
                      <a:r>
                        <a:rPr lang="es-ES" sz="1600" b="1" i="0" u="none" strike="noStrike" dirty="0">
                          <a:solidFill>
                            <a:srgbClr val="FFFFFF"/>
                          </a:solidFill>
                          <a:latin typeface="Calibri"/>
                        </a:rPr>
                        <a:t>TOTAL PRODUCCIÓN</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31849B"/>
                    </a:solidFill>
                  </a:tcPr>
                </a:tc>
              </a:tr>
              <a:tr h="504056">
                <a:tc>
                  <a:txBody>
                    <a:bodyPr/>
                    <a:lstStyle/>
                    <a:p>
                      <a:pPr algn="ctr" fontAlgn="b"/>
                      <a:r>
                        <a:rPr lang="es-ES" sz="1600" b="0" i="0" u="none" strike="noStrike" dirty="0">
                          <a:solidFill>
                            <a:srgbClr val="000000"/>
                          </a:solidFill>
                          <a:latin typeface="Calibri"/>
                        </a:rPr>
                        <a:t>PLAN PREVENTIVO </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600" b="0" i="0" u="none" strike="noStrike" dirty="0">
                          <a:solidFill>
                            <a:srgbClr val="000000"/>
                          </a:solidFill>
                          <a:latin typeface="Calibri"/>
                        </a:rPr>
                        <a:t>                                                      16,593   </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600" b="0" i="0" u="none" strike="noStrike" dirty="0">
                          <a:solidFill>
                            <a:srgbClr val="000000"/>
                          </a:solidFill>
                          <a:latin typeface="Calibri"/>
                        </a:rPr>
                        <a:t> </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600" b="0" i="0" u="none" strike="noStrike" dirty="0">
                          <a:solidFill>
                            <a:srgbClr val="000000"/>
                          </a:solidFill>
                          <a:latin typeface="Calibri"/>
                        </a:rPr>
                        <a:t> </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600" b="0" i="0" u="none" strike="noStrike" dirty="0">
                          <a:solidFill>
                            <a:srgbClr val="000000"/>
                          </a:solidFill>
                          <a:latin typeface="Calibri"/>
                        </a:rPr>
                        <a:t> </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600" b="0" i="0" u="none" strike="noStrike" dirty="0">
                          <a:solidFill>
                            <a:srgbClr val="000000"/>
                          </a:solidFill>
                          <a:latin typeface="Calibri"/>
                        </a:rPr>
                        <a:t> </a:t>
                      </a:r>
                      <a:r>
                        <a:rPr lang="es-ES" sz="1600" b="0" i="0" u="none" strike="noStrike" dirty="0" smtClean="0">
                          <a:solidFill>
                            <a:srgbClr val="000000"/>
                          </a:solidFill>
                          <a:latin typeface="Calibri"/>
                        </a:rPr>
                        <a:t>$ 1,095,686.35 </a:t>
                      </a:r>
                      <a:endParaRPr lang="es-ES" sz="1600" b="0" i="0" u="none" strike="noStrike" dirty="0">
                        <a:solidFill>
                          <a:srgbClr val="000000"/>
                        </a:solidFill>
                        <a:latin typeface="Calibri"/>
                      </a:endParaRP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b"/>
                      <a:r>
                        <a:rPr lang="es-ES" sz="1600" b="0" i="0" u="none" strike="noStrike" dirty="0">
                          <a:solidFill>
                            <a:srgbClr val="000000"/>
                          </a:solidFill>
                          <a:latin typeface="Calibri"/>
                        </a:rPr>
                        <a:t>PLAN CORRECTIVO</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600" b="0" i="0" u="none" strike="noStrike" dirty="0">
                          <a:solidFill>
                            <a:srgbClr val="000000"/>
                          </a:solidFill>
                          <a:latin typeface="Calibri"/>
                        </a:rPr>
                        <a:t>                   </a:t>
                      </a:r>
                      <a:r>
                        <a:rPr lang="es-ES" sz="1600" b="0" i="0" u="none" strike="noStrike" dirty="0" smtClean="0">
                          <a:solidFill>
                            <a:srgbClr val="000000"/>
                          </a:solidFill>
                          <a:latin typeface="Calibri"/>
                        </a:rPr>
                        <a:t>                                    </a:t>
                      </a:r>
                      <a:r>
                        <a:rPr lang="es-ES" sz="1600" b="0" i="0" u="none" strike="noStrike" dirty="0">
                          <a:solidFill>
                            <a:srgbClr val="000000"/>
                          </a:solidFill>
                          <a:latin typeface="Calibri"/>
                        </a:rPr>
                        <a:t>6,618   </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600" b="0" i="0" u="none" strike="noStrike" dirty="0">
                          <a:solidFill>
                            <a:srgbClr val="000000"/>
                          </a:solidFill>
                          <a:latin typeface="Calibri"/>
                        </a:rPr>
                        <a:t> </a:t>
                      </a:r>
                      <a:r>
                        <a:rPr lang="es-ES" sz="1600" b="0" i="0" u="none" strike="noStrike" dirty="0" smtClean="0">
                          <a:solidFill>
                            <a:srgbClr val="000000"/>
                          </a:solidFill>
                          <a:latin typeface="Calibri"/>
                        </a:rPr>
                        <a:t>$ 443,326.19 </a:t>
                      </a:r>
                      <a:endParaRPr lang="es-ES" sz="1600" b="0" i="0" u="none" strike="noStrike" dirty="0">
                        <a:solidFill>
                          <a:srgbClr val="000000"/>
                        </a:solidFill>
                        <a:latin typeface="Calibri"/>
                      </a:endParaRP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600" b="0" i="0" u="none" strike="noStrike" dirty="0">
                          <a:solidFill>
                            <a:srgbClr val="000000"/>
                          </a:solidFill>
                          <a:latin typeface="Calibri"/>
                        </a:rPr>
                        <a:t> </a:t>
                      </a:r>
                      <a:r>
                        <a:rPr lang="es-ES" sz="1600" b="0" i="0" u="none" strike="noStrike" dirty="0" smtClean="0">
                          <a:solidFill>
                            <a:srgbClr val="000000"/>
                          </a:solidFill>
                          <a:latin typeface="Calibri"/>
                        </a:rPr>
                        <a:t>$</a:t>
                      </a:r>
                      <a:r>
                        <a:rPr lang="es-ES" sz="1600" b="0" i="0" u="none" strike="noStrike" baseline="0" dirty="0" smtClean="0">
                          <a:solidFill>
                            <a:srgbClr val="000000"/>
                          </a:solidFill>
                          <a:latin typeface="Calibri"/>
                        </a:rPr>
                        <a:t> </a:t>
                      </a:r>
                      <a:r>
                        <a:rPr lang="es-ES" sz="1600" b="0" i="0" u="none" strike="noStrike" dirty="0" smtClean="0">
                          <a:solidFill>
                            <a:srgbClr val="000000"/>
                          </a:solidFill>
                          <a:latin typeface="Calibri"/>
                        </a:rPr>
                        <a:t>2,024.66 </a:t>
                      </a:r>
                      <a:endParaRPr lang="es-ES" sz="1600" b="0" i="0" u="none" strike="noStrike" dirty="0">
                        <a:solidFill>
                          <a:srgbClr val="000000"/>
                        </a:solidFill>
                        <a:latin typeface="Calibri"/>
                      </a:endParaRP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600" b="0" i="0" u="none" strike="noStrike" dirty="0">
                          <a:solidFill>
                            <a:srgbClr val="000000"/>
                          </a:solidFill>
                          <a:latin typeface="Calibri"/>
                        </a:rPr>
                        <a:t> </a:t>
                      </a:r>
                      <a:r>
                        <a:rPr lang="es-ES" sz="1600" b="0" i="0" u="none" strike="noStrike" dirty="0" smtClean="0">
                          <a:solidFill>
                            <a:srgbClr val="000000"/>
                          </a:solidFill>
                          <a:latin typeface="Calibri"/>
                        </a:rPr>
                        <a:t>$ 643.56 </a:t>
                      </a:r>
                      <a:endParaRPr lang="es-ES" sz="1600" b="0" i="0" u="none" strike="noStrike" dirty="0">
                        <a:solidFill>
                          <a:srgbClr val="000000"/>
                        </a:solidFill>
                        <a:latin typeface="Calibri"/>
                      </a:endParaRP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s-ES" sz="1600" b="0" i="0" u="none" strike="noStrike" dirty="0">
                          <a:solidFill>
                            <a:srgbClr val="000000"/>
                          </a:solidFill>
                          <a:latin typeface="Calibri"/>
                        </a:rPr>
                        <a:t> </a:t>
                      </a:r>
                      <a:r>
                        <a:rPr lang="es-ES" sz="1600" b="0" i="0" u="none" strike="noStrike" dirty="0" smtClean="0">
                          <a:solidFill>
                            <a:srgbClr val="000000"/>
                          </a:solidFill>
                          <a:latin typeface="Calibri"/>
                        </a:rPr>
                        <a:t>$ 445,994.41 </a:t>
                      </a:r>
                      <a:endParaRPr lang="es-ES" sz="1600" b="0" i="0" u="none" strike="noStrike" dirty="0">
                        <a:solidFill>
                          <a:srgbClr val="000000"/>
                        </a:solidFill>
                        <a:latin typeface="Calibri"/>
                      </a:endParaRP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504056">
                <a:tc>
                  <a:txBody>
                    <a:bodyPr/>
                    <a:lstStyle/>
                    <a:p>
                      <a:pPr algn="ctr" fontAlgn="b"/>
                      <a:r>
                        <a:rPr lang="es-ES" sz="1600" b="1" i="0" u="none" strike="noStrike" dirty="0">
                          <a:solidFill>
                            <a:srgbClr val="000000"/>
                          </a:solidFill>
                          <a:latin typeface="Calibri"/>
                        </a:rPr>
                        <a:t>TOTAL</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600" b="1" i="0" u="none" strike="noStrike" dirty="0">
                          <a:solidFill>
                            <a:srgbClr val="000000"/>
                          </a:solidFill>
                          <a:latin typeface="Calibri"/>
                        </a:rPr>
                        <a:t>                                                      23,211   </a:t>
                      </a: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600" b="1" i="0" u="none" strike="noStrike" dirty="0">
                          <a:solidFill>
                            <a:srgbClr val="000000"/>
                          </a:solidFill>
                          <a:latin typeface="Calibri"/>
                        </a:rPr>
                        <a:t> </a:t>
                      </a:r>
                      <a:r>
                        <a:rPr lang="es-ES" sz="1600" b="1" i="0" u="none" strike="noStrike" dirty="0" smtClean="0">
                          <a:solidFill>
                            <a:srgbClr val="000000"/>
                          </a:solidFill>
                          <a:latin typeface="Calibri"/>
                        </a:rPr>
                        <a:t>$ 443,326.19 </a:t>
                      </a:r>
                      <a:endParaRPr lang="es-ES" sz="1600" b="1" i="0" u="none" strike="noStrike" dirty="0">
                        <a:solidFill>
                          <a:srgbClr val="000000"/>
                        </a:solidFill>
                        <a:latin typeface="Calibri"/>
                      </a:endParaRP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600" b="1" i="0" u="none" strike="noStrike" dirty="0">
                          <a:solidFill>
                            <a:srgbClr val="000000"/>
                          </a:solidFill>
                          <a:latin typeface="Calibri"/>
                        </a:rPr>
                        <a:t> </a:t>
                      </a:r>
                      <a:r>
                        <a:rPr lang="es-ES" sz="1600" b="1" i="0" u="none" strike="noStrike" dirty="0" smtClean="0">
                          <a:solidFill>
                            <a:srgbClr val="000000"/>
                          </a:solidFill>
                          <a:latin typeface="Calibri"/>
                        </a:rPr>
                        <a:t>$ 2,024.66 </a:t>
                      </a:r>
                      <a:endParaRPr lang="es-ES" sz="1600" b="1" i="0" u="none" strike="noStrike" dirty="0">
                        <a:solidFill>
                          <a:srgbClr val="000000"/>
                        </a:solidFill>
                        <a:latin typeface="Calibri"/>
                      </a:endParaRP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600" b="1" i="0" u="none" strike="noStrike" dirty="0">
                          <a:solidFill>
                            <a:srgbClr val="000000"/>
                          </a:solidFill>
                          <a:latin typeface="Calibri"/>
                        </a:rPr>
                        <a:t> $ </a:t>
                      </a:r>
                      <a:r>
                        <a:rPr lang="es-ES" sz="1600" b="1" i="0" u="none" strike="noStrike" dirty="0" smtClean="0">
                          <a:solidFill>
                            <a:srgbClr val="000000"/>
                          </a:solidFill>
                          <a:latin typeface="Calibri"/>
                        </a:rPr>
                        <a:t>643.56 </a:t>
                      </a:r>
                      <a:endParaRPr lang="es-ES" sz="1600" b="1" i="0" u="none" strike="noStrike" dirty="0">
                        <a:solidFill>
                          <a:srgbClr val="000000"/>
                        </a:solidFill>
                        <a:latin typeface="Calibri"/>
                      </a:endParaRP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s-ES" sz="1600" b="1" i="0" u="none" strike="noStrike" dirty="0">
                          <a:solidFill>
                            <a:srgbClr val="000000"/>
                          </a:solidFill>
                          <a:latin typeface="Calibri"/>
                        </a:rPr>
                        <a:t> </a:t>
                      </a:r>
                      <a:r>
                        <a:rPr lang="es-ES" sz="1600" b="1" i="0" u="none" strike="noStrike" dirty="0" smtClean="0">
                          <a:solidFill>
                            <a:srgbClr val="000000"/>
                          </a:solidFill>
                          <a:latin typeface="Calibri"/>
                        </a:rPr>
                        <a:t>$ 1,541,680.76 </a:t>
                      </a:r>
                      <a:endParaRPr lang="es-ES" sz="1600" b="1" i="0" u="none" strike="noStrike" dirty="0">
                        <a:solidFill>
                          <a:srgbClr val="000000"/>
                        </a:solidFill>
                        <a:latin typeface="Calibri"/>
                      </a:endParaRPr>
                    </a:p>
                  </a:txBody>
                  <a:tcPr marL="6855" marR="6855" marT="6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r>
            </a:tbl>
          </a:graphicData>
        </a:graphic>
      </p:graphicFrame>
    </p:spTree>
    <p:extLst>
      <p:ext uri="{BB962C8B-B14F-4D97-AF65-F5344CB8AC3E}">
        <p14:creationId xmlns="" xmlns:p14="http://schemas.microsoft.com/office/powerpoint/2010/main" val="202917568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AutoShape 6"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2" name="AutoShape 8"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6" name="AutoShape 12" descr="data:image/jpeg;base64,/9j/4AAQSkZJRgABAQAAAQABAAD/2wCEAAkGBhISEBUUEhQWFRUUGBgYGBcXGBgYGBUYGBgYFxgVGBkYGygfFxojHBQVHy8gJCcpLCwsFR4xNTAqNSYrLCkBCQoKDgwOGg8PGikfHBwpKSkpKSkpKSkpKSksKSksKSkpKSkpKSksKSkpKSwpKSwsKSwpLCwsKSwsLCksKSwpLP/AABEIALsA+QMBIgACEQEDEQH/xAAcAAACAwEBAQEAAAAAAAAAAAAEBQADBgIBBwj/xABDEAABAwIEAwUFBQYEBQUAAAABAAIRAyEEBRIxQVFhBhMiMnGBkaGx0RQjUnLBFTNC4fDxBxaSslNigpPSQ2OiwuL/xAAZAQADAQEBAAAAAAAAAAAAAAAAAQIDBAX/xAAkEQACAgICAQUBAQEAAAAAAAAAAQIREiEDMUETIjJRYaFxBP/aAAwDAQACEQMRAD8A+4qLkFdIAiiiiAIooogCKKKIAiiiiAIooogCKKKIAiiiiAIooogCKKKIAiiiiAIovNSmpAHqi8lSUAeqLyVJQB6opKkoAiiiiAKwu5Qbaqta8qBl8qSqO9K971UIuUVYqL01EWBYFFV3q6FRFgdqLzUomBJUlRRAEXqi8QBJUleFy9lAHq8lRRAHq8XoXiAIvVFEAeFq5NMLtRAFJpFed2VevEAUkOUDSrl5KAOGsKsXJeoHoA6JXmteypKAPluH7XYpu7g78zR8wmmF7du/9SmCObbH3GywBzExxPrdWNx5WlIxtn0ql24ok3bUA9AfkUfh+0+HdAFQAngQR818rp4yeSsGKPT6+kpYRKyZ9fo4+m7yvafRwKvFRfHWYkmIuiqWb1W3a54jk4/JTgPL8PrGte618zZ2kxIP7wz1I+UIuh2vxPNp43A4eiWLHZ9CD16Kiw9Lt6R5mA84JHwgoil2/p/xU3D0IPzhKmGSNj3q6FVZqn2zw53Lh6t+iIZ2nwx/9Vvtkfolsdoe94vdaSO7S4cCe9b77+5cf5rw0T3g9CDPuhGwtD7UprCzL+1tM/u4PVxj4bqM7THiG+8j9U6YskabWF6KgWUqdoHO8rgPSCV1R7QVBuQ71/knixZmq1KByzh7Qu4NAHWSjcPnbHbnSev1RTKyQ3lSUKMR1XQrqchl3eCY4xK6lKcVnFKkS57gDYc3EXtG8JViO3dMeSm53qdP1Ka2JtI1akrEHt6+bUmx+Y/Rd/5+50R/r/8AyqpiyRtJXkrIUe3LSfFTMTwI24b7qw9uaYAljr3sQYvA3hFMMkakvXBqLNP7cUQLNeTysI+KIodrcM7dxZ+YH5iUUwyQ971ea0JSxtN4Ba8HVtff2G6sv1SCz8+U8Xbe/wCito41ttTSZ5GPmhauKgloHhkX4eirrY+CCAOkTb06osmg+rjAD4Gkeq6pVA6STEcOP9kuo5uTYwZMzx96IrZi4wGgW6XNuiHKgGDazQd7TETf4hWV69NrvA49ZgXSlkgy75QPauqmZgS0OBBtZLIEhsMQYdDdRBtMbDc9VxRrumXgjV5YOkT6G6tyLDiqzU4usYs4jmEaMroE+OZk7uOwPtWfrJdmy4pPZZRyskB0mf65rn9l1ZMRYFxJIGwkplR0tGloMDb+iumVSQ8FrhqDmgzvqET0Wfru/wANfRVCGpj3NPAxubQpVzh5EWjoIKOGStm5Mni42UfkDOBftAm/u6Lb1ImD42U1Dp0xqJLGuMDaRcfIrmnWBsbHmdud7LrDYC7mhzhbfY77el1dTyiZaXEgQRIHIi3EJetEr0mctxzRNxxO23wUpY8wTaBtO/8Adens6P8AiOtyAQVeoaVUAuDpBHiEAbXkJrlixS42tl78Tfkei7a7k4C0mSgcZi4glxc47xYRtJQvfAiQ6RHGBfiOq0TMmqHrMeRA7x0dDELsZuWizzx4gn5LNjGhpjeOa8qZhPAD2WQOvw0bc/qE/vIj0+aIxHa+s0ae+J9N/wDVwWVw2KaHAOsDub2HOOKcP7PNd4tRuJ3jh6KZTUewjDK6Oqma8SZJuTxv/ZeU8zBMIXG5axhZqqQHFrGyJJJuBYDqrKmT9xVpguDg8E8haBz6oXIhvja7CftgEz7V0caNxt1hKe0FekymdBlx5GRBkRtv7UNhMW3uiHm8CIA5K1IlxNAcW07rwYoT9VnMLjIMEwjnYxogTc+qqyUho7EBdF6SVMSeB/n71zSzUDcyeieQh53sR/Yrr7a78T/efqs6c5OraxVn7Y/qUswpmdoOaX7ls87j+t0yp4HuxDiSHcgD+qn7CippYZ0kxqIEidneyParMTl1Vpa1wEkGAL7XMXWK7OhJLsofhyPINQi2tokdbLz9lvaJ1tBLZAkg/KNpC4e8taCRaYtMT6zf0V9WgKgY6W2ABBIBEOPP1QwdEbgqrngOBaDO1wLWtPU3XbOz0k/eBtry1x+SrxVRveQI0kQT8vRe/Y2tsXTqiOJA6jgpT2KkFYHJ8Q6nFOqaRY5wPmGrxWNvQpnTbUZJqvkRa8xAAeduJulmHwNd7AcPVFMiZuYcTcXg9fejW0a0ltV0tIgRvMQ/3lcvKzt40OmYrvILQHtFwQd+StFZwmKW5nzE/wBeiHyrD92CxpJDQACd4HNMAVntjdCfE0S90FrRHDT/ADXH2N1vDF/4QWz/AKSmLT96fRFByanJ+ROMV4A8NVghsOE2B3+ZTB1LS515tT+LiP1QWIqgPY51g25PQXPyVD+0VKo/7oOdrexgJGm7DqJveOCVtrY6+hnjqmkHSfb6lVNwrXNBJJPqpmZ8JnmPmElzzPalDuxTaDLJuCbg22KcbcqRLpR2NMNh2umSbGB6XUOHa2oANjvx96z+Iz6vTazQ0HWwOd4SYcTt0Uw+c4lzKjy3xt0hg0HiRNovxWlTq7/pOrao01bK6L51U2md/CLj2JfjMqpg6WsAkbR1tabpPTzfHn+B3/a6noi8qxGIe49/qZAbpMaCJmYi/JVKMoq2xRab6DRklA70qo6hpgfFWYttQA6KsQIDXUomBtJMD1SWu/MxUf3dd+nUdP3g8s2sdl0zMM3JDe8feb+D5rW4Mz9yDqmXPxLaLy9sNqCoAAQTpJEFF5thW1HN7yoGwCAAQJDiSfEboGtk+Kf5qsWBu8nbzWG03Q2Z5JTNXfQAZAAmZaATz3lYuSTLUbRXiezjXNM12xNrNtaALOueqoblTNAh4ni0ugjh+Ej4q39iU3AUg92+onTymFw/sXTJjvXTv5AtI8i8v+EOF+ACvgdOwBHV7T8jK9+2UxALNt7m1uAJsiqnY6nTBd3psOLReLxulAqNLNwHLVcifRhOGLDLGOR2i0qqpScZAEFu8mELQxLhAJgSmn2yjEQ6/Xn6hVnQq+xU4wpIROLw7JBY61pJMwZVUn8TfcE8kFDnD5k+IkF3B0af/hYn3r3EYauXfe6xIEEN8PoQzcrPuzN9Mtcw+Ug9RxBg8FMRnVSodTnOm9gbRM2HALPL6NbQ1rO7oGAQPyx7RIslH2szM/JW0ianhsTve/zCtqZNDbOk8AB5ieHEoWwbsDcXG4gD4+5e0rm+9ufxhBuruBO2956FN8BiS1uoVe6BI1aZ1HkIBuEkiUMsHl+IcwGjU7sguJm0zESAD1RXd17ioQfD4SI80Q87fiQODoYmtT1Ua2hzXOmZ8UxE77X96O+/bPekEBvhIi7gPHsBbVzXJydHbxjbJKb2tioZeAA4zMm/Himc7Jdk2K7xusiNQmL2ueB2TEDZQuhyBmGKp9PoigbIWn+9Pp9EUiI34BcXTD3tbtqBE+oI/VVYbI6VAw2XaHU3AncFx8RsI2C7xtbQ4OFy1rjfoCUrwWLr4hzHv8pqQ/T4W6YhvU3lNDQ7zV1j+YfMLmrmVOm0d49rTAMExbbb1XuaG3/UPmEtzfs23Elr3PLYYGwAOeqZKI1lsiV46CMLnFFgh9QAkahvccDtsuBntAuNQPlrIaSAbGTba6HodnKdUNc5zvC0MEQAQOO269odnKLS6l4i1xDjJvInYgdE/ZiHuyf+BVTtVhwAdTvFtDSqf2qys5xZPhABkRcn1RH+WcPpALSQNvEf64oavgadIuFNumdM3J581XIoYuiePK9l1Ooq8VmPcu1wSGjyyLzYXO268pOUZiWNraqnlDeU3JgW43KwXZoj3McyxIcA1jBcBxEu0sdfcxebbJFn1WqXtb3pY4TJk3jSNPh9SnOYZtDy0U3TUIHisRpEzpvcyAs7n+IqurtDTBdq1Da8W328q6IfIia9oVltJ7wWtqS+PNqJ4njE/wATfiiW5dXeC0VYe1xk6nCRwG39SgspFaPuzLwfF4rRBFj6xtyRlCliiPC7xAnWZAvNhsm9PX2Slo8xmCq0w5zqhc00321E3je4WSFODMiOW5WpzJtdrKneukaDpuDebzACx9ZhG4Vwe2Y8i0gv7b1XL8bAF0CSP6K5LuC1wMQs4wn+6n2n+pQZeprTxQgh2KgQLfP29EVQxI0GWiXcYuR+nsS3UBveEZhqziIaRbg6D80aRolfQVSwzqnQDfYNHqfqm+FwtNgltRmogy4kWBsQ1s2tNze6I7P4ZtVlSm9o1eZrQ5wa4hsCb845rvG5CWhhLdBIMtbLrg8SSU+zTrQkq5ZQDjL5ni0AhWtwLNBuQ06R5QSTuLAotuUguAuJIF/cutFRge4EiiBZoi+w9QZCZMnid0MnqhmnDVywsc7VIc0GQ2BtcdeqJ1Vm/vYLQ2xEXcG+P4oegyviW6qNXunMJ3BbNmwDb9OKvLa48NaCA03EXdp8f6cFxcv1+nVxbHmXYsVJey7XAEGIseh9EcH7ILLaLWS1lmgeG82334o4FZob7BWO+9Pp9EWHoVn70+n0RUpIH4KTBqsBEjjPELzGZkzvdDDqc5zQNO0sEkE8NwqMfSLzpb5nNcBwuQRvwVGWZAKOnUdTqbxBFgNYk+u26aKDs1/+w+aR9o8yxTHaKDXEd2DIZqEkmRMcgnWZn/chMy7Q0aA01HOmAYAJ3kDbrKcPl1ZEviJ8Y7GkgUNYbobMQPFfVv7LKUMJjXU3Bxd3peDdwBFO9pHVFVO11HD+BzXudDT4QI8W256KlvbFug1xTJBdoDSQDMEySJWlyxWiaWT2CDsxjnDxVYtxqu/DHDrdGYLLX0GPa9wcXOBkEm17X9CqD2/e4EtotEc3E8ByA5q7CZo+vTL3tDTriBOwFjc+qOZyx2LjSvQbRKtwtFr6xD/KACZMeUhwv6hUUVZhsAKtUgmA0scbTOkzp9tlzx7NfDO8ZmlIPIB1l7g4aRbwBuq/K3BZrN8bUOIhjR4g4kRJ3PHktPjDRZUJfpDxUJAjxaI8QHTb2hZLNsxivpbS1WnqLm1gujj3LomfxDcvr1msBpN1EnxWB0i1tx19yKoYjFloNMCTJfZtnbxc9ULgsdUotGilq1TMA+GDYGPar6Ga12gd3S1agHE6XGCZkWPRPyRemVZrWrd3V7+wDRps0bm58PsWWLibcTstHm+Y1TRe6qwMILA0aSJvOxN1mTiLXHm3dxmdwecWhVBdmfJ4BXtIMcl4QTxUqAzPNciy6jBosAFl5B6e5VhWSkIYHIqpjYGI3TLDZdWbG3CdvotY7s1U/E3n5V6OztabVBH5Wn2hKmbJxRnjVe2p4IYSBIEFEYHNC5xa+qHEQL/oisR2Ee9+o1IPQQqaX+HRDp7xFCysvdiSyHQLEG/Qys1isU+ajmgy4Axyg39FqX9iObyfel+adlm0KTnue6BAm25IAEIWgdSWyrJ8PVrsBo1XU3McSdzqHhsY4eoR1ZlaS2oQWwYIjzaTr/RAZflW7aNV7dDp16dIkgAtMOMxA96Ne2sDpqEEaTDhF3aTPwjdc3Nezo4aVJfQ3ybAd03u51aBExHHkmUJbkwqBsVTNQC5533kATaEyBXOXIGZ+9Pp9EWDZCNP3p9PoitSSBguKxgpO7x2zGlxje10vweZ1MTVpvDSKTnu1AGRZoDATzIlMa2GbUeGOEtcCD6FdPrU6dUUqYAJeNLQIaA1gkHh/EmuiiZmdvzfVB5l2eo1nd5UaXO0geYgWuLBF5lw/N9Up7SZfXqfunFoBaT49IgTNhunDvsh9IMo5Fh6gD6lNriYEu5N23PBc06eGpucD3TaYNgdOnVAJieKTY7slVxFTvO8a1pDYB1E2EG211bhuyLTT7h1QwxxdqA31ACIJ6q6VR2J3bpDd3aHB09qlMflb/4hBVswZWGumZaXRJBFwL2K9o9hcONzUd6kDf0AVVbBsojRTENDjuSdwJMlHLilocLvZbRV2DovfVIYSG6hrIMHRBtO9zCoolWYOs8VNLBGtxDnROgBszykmBdZR7K8M9fgaTHB5tD3tgyRp8R24+qyePzJja5GkzA8UkWIEDdP34MaxVe4kEObfhBJBnmSfgsti60VSWgk2BjjYLfiSvZHJ8R1Qz/uWeQEvv5iALkcZROCz5+j7ulqAuTJFydgNNx1WNeSTFxxHTe3808y7PalAiQXNiNIIj2dforcNmKm+gnPMwNSkXOaWHW0AEGTDZ2I6/BIaFDW0zbr/L9Uxz7MjWpNfo06nnwm/lETslTapBAF9UeEb9ArjpaDl8HdfDNZFuIH9dVRjsLBkT16JvSySrUbeGCf4iAfdv8ABEuyBxeAS3TsXCZ9xN1qr8mJlaVKTAPM+6660HkfcVsmZOyn5Wh5HGoD8A2IHrK97k/8JnvP0VhQyzfP61Kk5wrQ6Dp8LDcdNKzY7ZZhLZrjxAm1NsgAHfw9Frsv7M4nEUzY0mEAA1Yl0eU6NAcB6kICp/hhigZNRlTq0kGOIAO25UK49luhDU7W4/RP2kEyLBrRAPHy9F1Q7VY0VQx9cu1wBEQ0ki9hvvZG43so6nAfTLY/i3E+swrsmxmGw1TVUZrePJpIdp6kD+L12TysftS2bHA4N4Yw1H1C4gzLrTbkPWySdpsWH/cMIlsPqP3FMC4i/m4q/FduGvY4NpPY6LF0GJgTbikGEzdtIH7tzyTLnWcXHrefghGeSY4yrBMAa+nUPd6IDYtczqM31WXubizT+b/ad0od26psMOplvQtI/VcP7XU67mtAMz1iCCDf+anli8TXj1JD/JsU6o3U5ukkXbyIJHH0TKUBl2LbV8bPK4COHQ/JHSuA6JdlDP3p9PoiEM0/en0+iISQ2B45zwfuxL9J0jmeCryvJ+50moZqMfvNhrbqO+5t80RWxTaTw95hrGkkoPBYx+IqsrAaaWt/hmb6QGyOJhpTj0UGZiLt/N+hSPPu1ho1jRFPVZviLo83QDgnePddv5v0Krx+PosBDnMa4jaRqNrdeSI0m7Il0hFjM9xjKhp0KOprYGrQ50yJN5jclQftCpSbollYud3nlbAiG7+xOf29SpjS4uLhuANp6oT/ADE1je8DSRULoBIG1r+5aq6VIltW9gDezWPf+8rx/wBbj/thWDBmjTaxztRDnS695vxVv+aK757ukPc53ygKipXe5rTUEOOouERBnlwRy3STDjafQZQdsph8eWuLGiXPkiTAAbEkxfiq8M6y8ZjmsDrS86iBx0giZPASViuy/sAfRc5xdUfLS0uaBs0i5JHCT8lnHVy6oDEQmFfH6rucNMeACORBn2n4JTiMWNUjmTcc+C6eOLMuRosFKNJJkut8ldhzB534WI6hCtxI0wd5v7QPcr6WYtY4kgkfFU4syobUMTSqmardQuQC6OkkhN6D2gRSApj/AJQAT/1C/wAUlyKpTe97qlmaQTPCSeW2yZDsrQqHVRruaf8AleHfzHvRFtaNpYs7dljDwE9LH9CSuH4J7fK97ehM/NdOyHFsZFOqKjw6ZeIGmPLeboZtfG0zFTDOj8TCdPuuFa5GS4RCG1q7eLXeoj5Lz9qVvwt97voq6ufsZp70FhcJGpu14vCs/wAxYf8AEz3P/wDFV6n4L0/00VL/ABGc21Sm135SR80ywn+ImGd5tTI6SPgsFXyyTf5I/s52Wp13ltSqWRs0C7ucE2HuKZFB2bZnh8Q897Lm6oaWVXNDhePA6yFZhMJ5WVtB/DUbHtlu/uW5wnZjC026W0mmdy4Bzj6lySZ12GoPOtlMSP4ZIa8fhPL1VqnpmMkqMtj61Ck6KlVh28niseMcFYMrdZze7LD5agEh3v2PMKrH9n6bgGFgZUubT4IMgbbfRG4GvoHhgk/vKZs2oRu9n4X/AAWr4kuiI01o5b2epvdqqjWfQD2W9qYU8upMENY0TyA+aup1GubqYZbMdWni1w4FclyTVlJtdneX0w0kAACNh6o5BYI+I+iMXkyVNnoLpA7f3p9PoiQhm/vT6fREqUOQPVwratQMeJa4QRzHL4LypimNrtosEeIkQBDQ1jRHvJVeNL5+7nXpIbG8m039VxluW9zAfeoHkF3E6hJA9pHuQii7Hm7fUpdmfZmm+o6s5ztRgwCIloAHCeHNH5gfEz1KS5t9tNZ2k6aIIvLRLbE2F+YvyVR7e6IfgbUskoO8b2yXXMkx7pgLmg+hSkO0NbJ0zHO+md0qrdmqlVznGtDHGQ25twEEwFMNkNNzGte50UpaIMarkyYHyV6pWyfukNMR2qw7f4ifRp/WEmxuNFTS9uzgSB6uRj8pwdMEljbcXmf9xSLE5kwu8PlExG282TaT6CLrsLw2atD9JkdeC6rd3oLniSQRzJG8R7Fnq9Zgkkm5sePr6K6tmIFMaZL3NAPIAE/P9E/Tpk56aYHiaIb5rQbDnfdBkNI3JM+5MGZZXrAuawkc9vmjcF2TdvVOkRJHH+Vl0x0YN5PRndUkos0nkWEcFqqGIwtIFtNrfDYmxJO253SnMsV49TQNIv7THx6KtjotyHQ3X3xgOAF5vc8r8UxPZKhWOqjWIPQh8e2xHvVOXN1NOoECbEi23Aqt/ZunWqF1OqWP6dPQgrNrd2aLaoZfs3G0aLW0aut7XnUSfM2Jjxz7kM/tZjaB++w2po/iALfiJarXUsdSpUxRf3hZqD5h2u9o1326qsds69F2nEYcnhqbqbMxsCCDvzUrzooY4vP8IHNZiKfnaH3aHAA3id0J9qyj/wBr/RU+iIx2Y4JzyyuBrAElzeBuPEEH9jyr8TP+4pS/GDGwcDtBHssledM8haSwseHBw3lspoKhB4egQmOh4t7QtzI0OSdu2d2RiDD2jzwYeOccCqcb/ifhGSGio89Gx81iajdJvccil2KdoMhlzYOiQ2eIkboTtlqGTHmd/wCJIrGGUA3/AJy7xRxFrQvA/wC1Ma5rtLGNvqMuJ9OGwhAZW3C97pcTUcdnvs0nkBK0FZoBECD0HDqvR4OJyVnF/wBE1CWKQFVr1sMe8EOsNcXDwSPOBxgG+903w+NZWpGpSMgCXN/iZb4t6oXEV2hh2HCD1+YWcDxSqB1CpDiY0i8zwEfLZVycNK0Rx8mWmjdZc8SY2R5j1WcwmbimNVYaS7gCDF+XKUfSz+g6PHvO45Lwpwlk9HqpqkMO6EzxVkoSlmdJwBbUYZ6gfNXtqg7EH0KypodlFbHU6VVrnuDRHEpN+2w7GNc9wDRr8pkbQDtvEcEP20DomfAGi0bknbosrVxXjlpLSNoNxy24rSELRE50bvHZg3Uwi9z7dlRjc0ruJa2iQDbU5wEjiQ0eIpNlWZuLILnTEE/xes7oPNMrqNLXsc9xJjclwMbzKcYRv3BKTrRo8szpjn92+qGu4AgtB6ajufcmOP7Oax4HuHMAlv8Af4rLUaFZ9FzcRoAjzuEvFxYQL+3mrW4x9NjWUatV0QdzAPKNw3otko+EQ2/ILmfZwUyddQ6oJAIEmNpcSl+HwtQ+FgLyfw3j6BaDGZO6u8VHjSGgDTxPGfiqm4l+HcWsPhHA7fyVRTZlIFZ2Rqvg1C1vSZI9gT3L8joURtqcOLhPuAsFKOfMeIeCw8xce9Filq8QII5j9SLJtNaBFr6vKI4Hce4XCrOHLt9utx7DYhDPxzW7eI9I+aFrZrUdYWng3c+1PEdorx/ZqmSNNQtJMlu8+l7e2V3VwVPDUiW0y94/FuZ4j+Spo5fWLtUlo9b+9GuaRe7rz4pgfT3FULs4w2KdUaCGkA8H8Pr7l5Vy9hMuF+bZEf6VTXz4U3AVWFs8Rpc0+50j3BHZbmFCs2acmPwh4+dkh7RRQpObOhzvTWD8HhGfan7GHdI+dyEW+hNzYHhN/afovRRAsBHsCWKGpMU4nKqNUTVpjVF3NJk+0IH/ACrhfw1fef8AxWhZSDydOknncf3Xn2Cryb8VNDtg7azOYkbgTZcOJGzR9R0lCMNm+nz3RDh+o+SYFOIwrXCYh3KLEfVLMdlRc3TeN45JoXkUXGbjZRzyWSd0Dszbsh0u8TSf06iF5mWIrQA1ztuHGOZT7MKY0TF+fsKxeKxb58xWnHOS6ZnOn2U1HuMhxM23lM8lxTabtrnjyHTlxSqmJInmnOHYJA4Jym0y4xTVjkYem+oHOLiOLQT7InYIPPdesk0+7a4nSILQQOUxO9z1Wz7HUWsw7y0QZ33PlHNd9oKxhhsd92tPLgQpYKLPnbpGnjA/Uq91csGxDnfAc1sstyqjVYDUpsJ5hob/ALYQ+dZBQbJDDP5nnlzchoVmRGLfbVLh+EmfQIjFZG9lPvzTNMcjuZO+k3ATvs9hWClXeGjWxrNLuLZ1THLZMMVRD8EwOuC525N/EbypYm7MNgsSfK0GTxF1rMBVqkFjWQXR4jaAN+vEJlgMBTY12lgEcvQIx4h0jkf0WTSZUZMUnIgQDUcTzGw4/wAkZhcCwAhjZ42HJEYFgfOq/qrifuweTSfaminvsAxFJxaZIAmOnthIMfhYBPLktC+oe9cOBDT7YF0pzO+v1PylMhiah4hZFYLDkkgfPf2cVVhmxbqfmUTgWifVwH+4rVy0QMqGVi2q/RMKGHYNgPVB4eqdUTZV57inU6UsMHmEuylG2kHY3MqVFs1HAdNyfQcEsxGIxFZpNBoYItcF55WmGj4pE8Sxk31wXTu6Y3O6squ0EBnhHT0QW6gXYPJKZM1zrcDMHnbf8XtWkpV2tbAAAHLYAdFnKbiR7/mrqhsBwO6bJu+x4ceDp0TJP8TbAcTZE0vFv7h4fgd0FllIARyTWk0GxCRJGkutAMeyF79lPM+8/VX1RAEKQmkB/9k="/>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9" name="18 Rectángulo"/>
          <p:cNvSpPr/>
          <p:nvPr/>
        </p:nvSpPr>
        <p:spPr>
          <a:xfrm>
            <a:off x="0" y="6553200"/>
            <a:ext cx="9144000" cy="3317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8" name="17 Rectángulo"/>
          <p:cNvSpPr/>
          <p:nvPr/>
        </p:nvSpPr>
        <p:spPr>
          <a:xfrm>
            <a:off x="0" y="6538118"/>
            <a:ext cx="9144000" cy="369332"/>
          </a:xfrm>
          <a:prstGeom prst="rect">
            <a:avLst/>
          </a:prstGeom>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20" name="19 Conector recto"/>
          <p:cNvCxnSpPr/>
          <p:nvPr/>
        </p:nvCxnSpPr>
        <p:spPr>
          <a:xfrm>
            <a:off x="7164288" y="6597352"/>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21" name="Imagen 1" descr="13245"/>
          <p:cNvPicPr>
            <a:picLocks noChangeAspect="1" noChangeArrowheads="1"/>
          </p:cNvPicPr>
          <p:nvPr/>
        </p:nvPicPr>
        <p:blipFill>
          <a:blip r:embed="rId2" cstate="print"/>
          <a:srcRect/>
          <a:stretch>
            <a:fillRect/>
          </a:stretch>
        </p:blipFill>
        <p:spPr bwMode="auto">
          <a:xfrm>
            <a:off x="0" y="-27384"/>
            <a:ext cx="9144000" cy="648072"/>
          </a:xfrm>
          <a:prstGeom prst="rect">
            <a:avLst/>
          </a:prstGeom>
          <a:noFill/>
          <a:ln w="9525">
            <a:noFill/>
            <a:miter lim="800000"/>
            <a:headEnd/>
            <a:tailEnd/>
          </a:ln>
        </p:spPr>
      </p:pic>
      <p:sp>
        <p:nvSpPr>
          <p:cNvPr id="3" name="2 Título"/>
          <p:cNvSpPr>
            <a:spLocks noGrp="1"/>
          </p:cNvSpPr>
          <p:nvPr>
            <p:ph type="ctrTitle"/>
          </p:nvPr>
        </p:nvSpPr>
        <p:spPr>
          <a:xfrm>
            <a:off x="683568" y="2636912"/>
            <a:ext cx="7772400" cy="1470025"/>
          </a:xfrm>
        </p:spPr>
        <p:txBody>
          <a:bodyPr/>
          <a:lstStyle/>
          <a:p>
            <a:r>
              <a:rPr lang="es-SV" b="1" dirty="0" smtClean="0">
                <a:solidFill>
                  <a:schemeClr val="accent4">
                    <a:lumMod val="50000"/>
                  </a:schemeClr>
                </a:solidFill>
              </a:rPr>
              <a:t>GRACIAS POR SU ATENCIÓN!</a:t>
            </a:r>
            <a:endParaRPr lang="es-SV" b="1" dirty="0">
              <a:solidFill>
                <a:schemeClr val="accent4">
                  <a:lumMod val="50000"/>
                </a:schemeClr>
              </a:solidFill>
            </a:endParaRPr>
          </a:p>
        </p:txBody>
      </p:sp>
      <p:sp>
        <p:nvSpPr>
          <p:cNvPr id="22" name="22 Marcador de contenido"/>
          <p:cNvSpPr>
            <a:spLocks noGrp="1"/>
          </p:cNvSpPr>
          <p:nvPr>
            <p:ph sz="half" idx="4294967295"/>
          </p:nvPr>
        </p:nvSpPr>
        <p:spPr>
          <a:xfrm>
            <a:off x="6551613" y="3068638"/>
            <a:ext cx="2592387" cy="3097212"/>
          </a:xfrm>
        </p:spPr>
        <p:txBody>
          <a:bodyPr>
            <a:normAutofit/>
          </a:bodyPr>
          <a:lstStyle/>
          <a:p>
            <a:pPr lvl="0"/>
            <a:endParaRPr lang="es-SV" sz="1900" dirty="0" smtClean="0"/>
          </a:p>
          <a:p>
            <a:pPr lvl="0"/>
            <a:endParaRPr lang="es-SV" sz="1900" dirty="0" smtClean="0"/>
          </a:p>
          <a:p>
            <a:pPr lvl="0"/>
            <a:endParaRPr lang="es-SV" sz="1900" dirty="0" smtClean="0"/>
          </a:p>
          <a:p>
            <a:endParaRPr lang="es-SV" sz="1900" dirty="0" smtClean="0"/>
          </a:p>
          <a:p>
            <a:endParaRPr lang="es-SV" sz="1900" dirty="0" smtClean="0"/>
          </a:p>
          <a:p>
            <a:endParaRPr lang="es-ES" dirty="0"/>
          </a:p>
        </p:txBody>
      </p:sp>
      <p:sp>
        <p:nvSpPr>
          <p:cNvPr id="13" name="12 CuadroTexto"/>
          <p:cNvSpPr txBox="1"/>
          <p:nvPr/>
        </p:nvSpPr>
        <p:spPr>
          <a:xfrm>
            <a:off x="4644008" y="5301208"/>
            <a:ext cx="4176464" cy="92333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ES" b="1" dirty="0" smtClean="0"/>
              <a:t>PONENTES: </a:t>
            </a:r>
          </a:p>
          <a:p>
            <a:pPr>
              <a:buFont typeface="Wingdings" pitchFamily="2" charset="2"/>
              <a:buChar char="§"/>
            </a:pPr>
            <a:r>
              <a:rPr lang="es-ES" b="1" dirty="0" smtClean="0"/>
              <a:t>  JACKELINE JUDITH ALAS ROMERO</a:t>
            </a:r>
          </a:p>
          <a:p>
            <a:pPr>
              <a:buFont typeface="Wingdings" pitchFamily="2" charset="2"/>
              <a:buChar char="§"/>
            </a:pPr>
            <a:r>
              <a:rPr lang="es-ES" b="1" dirty="0" smtClean="0"/>
              <a:t>  RENÉ EDGARDO MORÁN ORELLANA</a:t>
            </a:r>
            <a:endParaRPr lang="es-ES" b="1" dirty="0"/>
          </a:p>
        </p:txBody>
      </p:sp>
    </p:spTree>
    <p:extLst>
      <p:ext uri="{BB962C8B-B14F-4D97-AF65-F5344CB8AC3E}">
        <p14:creationId xmlns="" xmlns:p14="http://schemas.microsoft.com/office/powerpoint/2010/main" val="54309942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0" name="AutoShape 6"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2" name="AutoShape 8" descr="data:image/jpeg;base64,/9j/4AAQSkZJRgABAQAAAQABAAD/2wCEAAkGBxQTEhQUExQVFRUVFBQUFRQYGBcYFxgUFRQXFxUXFBQYHCggGBolHBQUITEhJSkrLi4uFx8zODMsNygtLiwBCgoKDg0OGhAQGy8kHCQsLCwsLCwsLCwsLCwsLCwsLCwsLCwsLCwsLCwsLCwsLCwsLCwsLCwsLCwsLCwsLCwsLP/AABEIALgBEQMBIgACEQEDEQH/xAAbAAABBQEBAAAAAAAAAAAAAAACAAEDBAUGB//EAE0QAAEDAQQFCQMIBwUHBQAAAAEAAhEDBBIhMQVBUWGREyIyUnGBobHRBpLBFSNCU2Ki4fAUM0NygrLSFiSTwvE0VGNzg+LjByVFw9P/xAAaAQADAQEBAQAAAAAAAAAAAAAAAQIDBAUG/8QALhEAAgIBAwMDAgYCAwAAAAAAAAECEQMSIVEEEzFBYaFS8AUUIiNxkTJCYrHR/9oADAMBAAIRAxEAPwDpG1ndZ3E7U/LO6zuJUVEyASIJE8ccOKkhfRJLg8dthcq7rO4lLlndZ3EoYTwjSuAtj8q7rO4lPyzus7iUMJ4RpXAWwuVd1ncSlyrus7iUICeEaVwFsLlXdZ3Epcq7rO4lNCUI0rgLY/Ku6zuJT8q7rO4lNCUI0rgLYqdV0dJ2zM6sCi5V3WdxKjAxPcfzwKOEqXAWC2q6+ec7ot1na6fIKTlXdZ3EqNoxPcPCfijhCiuAtkJquLnc52oZnZ/5ArHKu6zuJVVgkne4+F0f/WVZhJRQ7C5V3WPEp+Vd1ncShhKE9K4C2Fyrus7iU/Ku6zuJQwnhFILY/Ku6x4lPyruseJQwnhKkKx+Ud1jxKflXdY8ShhOAikFsflHdY8Sn5R3WPEpoQnYM/JKkO2Oazsg47zJw/H89ptedp4lC1sIkqQWwuUd1jxKXKO2niU0J4SpBY4qO2niUXKO2niUEJ4SpBbC5Q7TxKSaEkUgszGt1bMO7UnhExsJ4W6EDCeEUJQgQMJAIwEoQAMJQihPCABhKERQh41GezHySsY8JQmvbj4DzTOcRndHaZ8MPNFgORiO8fH4IoUDnGMSdvNbhhjnjs2oLbQLmOAD5jU6D/DmAe5S5DonpjF373k1o8wUZXK+xLjdfRfPKUnEPY8A3TeMEOgGDB4FdRyUdX3f+5TCeqNjnHS6IKDxOYzc7P7Tj5PVjlW9ZvEKKyMMDEYNbq3AHX9lTwdo4H1VJ7CY3KN2jiEuUG1FcO0+HolcPWP3fRFiGvjfwd6J+UG/3XeifkztPh6JxT3lKwBv7jwKe9uPh6p+SG/3neqfkhv8Aed6osBrx6p+76pwT1T4eqcUhsTGmDgAN5gYfilYAlzsgO0zl4Zp5I1N73fgjbQaPojgEYYNg4JDIeV/c9/8ABOH/AGmefxCnCcBAFe8esPdJ8invHb9xysQlCVgQSdrvd9QlB2v+56KxCUJDIIP2/uJKxCSAM+EoUFKo4tbeu3oF4NBkGMRElSNx6x4N8MFrGVqyWqJIQcoNoS5L7I7zJ8vijDTt4D1lOwBv7ie6POEpOwd59AUXJ7zxjyhLkhsHDHiiwI732h3CT5nySj9498eisQlCAIBT+y3tzPl8UV07eAHxlSGBmmvjt7AT5JADyQ3nvPlknbTAyACeTs4wE8HcOJ9EWAoTUxq7uCc0z1j4ekoHsAkkSAL2OOQxz3AJNgcNXpVaduNShdc8ta4sJjlL9MvdSkmATceQcACAuosunKFZh5J4c64Tdghw5s4hVrNRa3SDhAkUKYB7JBjub4LTp2CnS5RzGhpq1GvfvMiTGrWe0k61z4003XizfI40r4JqTs8Dnhhq1KS9uPh6oqQwCOFujAjDj1T931SvHYfD1UqUIAjBOzxSx2DifRSJwEARidg4n+lR2irdEmAMtZMqeq8NBLiGgZk4DiVzWmdNse1zWAm6ZvHATuGZEdixy5o41bZrixSyOkjddW5t680Ngc6Dr1DHNWRRcNnD8Vwte0ktBccg2JyGwAL1agwFokDWvMyfiUk1SO+HQxabkzCuHb4J7h2nw9FqVqTb7BkCHT3QjNhG3bmFUfxNesfkmX4fxL+0ZAYesfu+ifk954qRowHYD4J4XowmpxUl6nDODjJxfoR8n28T6pCkN/E+qlAShUSR8iNgS5FvVHAKWE8JWMi5JuwcAkpYTosKMy4RkZGwzPves9qYOBicDqBwPcfQor41ujcRd8HI+SBG0a8cO8ZLSyASCOzf6puVb+cfJOLOB0cO6R448CEV4jMd4x8M/NOwGncfAeZSx3cZ8ITtg9E5avUakWIzHDHwzRYAXDt4D1lLk9snvPlkpQnhFgRNpgZADuRQjhKEWAMJIoVDTNtNJrS2JcYk6sNSic1CLkyoxcnSLsKK1N5p3833sPMhHoXStnbZi60PaXBzsM3xhENbjHgsnTftDTN1tCmRLhznnq87Bo/d2riX4hjbppnU+in6NFdw/wDchvot8q3oty06u3/K5chTruqWprnHH5ndgKsR4lem1LI1xZhmMfunX2Fc7/EFCTWnZ7m/5Jyine/gxmthZFp03de9lzFrom9nzQZiN54Lr6mjW6ivJfbK01qNsqtpMvyRJuudEMbHR7Srn1yyJLHsyYdHobc90dE/Tz9TWDifiqjdPVS5zbwGIiGjKMc1x5tdudkyP4WjX9pIUbS66L118k1OcBInDo7tiwlky7XP5NoY8e9R+DqLVparLfnHZxgYzEalDb7U8sdLnGRrJPguaGj6zZ5SpevNLBznOhx14jyVuwaKNEVHFwcXMAyjojbrWUm3dys1iltSLz7eyLznNECYkYAYSRmsuppaXhrBIq43jMhoMHD4qxS0fTcwgsAvzecAA4iZ6WeoJuVpUZpjmyGsY0Sdoz7TrWexpvuVKGjKrjytR/RlzRmYGIGxoyXvNjPMb3+ZXg40tUeQxjMBDXHFxgYEzk0YFe66OdNNnYs8+q43wPHVOuQbQfnKf8f+VWwclWtPSp9pHiPRWfVYryW/CMZowHYE8J2DAcEUL6Lpn+zH+DxeoX7sv5BhKEUJ4W1mIEJwEUJ4RYAQnRJIsCkAhfRacwD2gFTQktLIIRRHZ2EjySFGMieJPnKlTwgCA0NZJMZSG4bwQAfFDyLtTxGwtJ8bwKswnupDKt1+sA9kg8ZSvu2DvJHjdhWo3ppG2fzuQBg6atj2uZdddBD5h2BgsAxiJxPFZFo0u6COVzGqpj3CVe9s7IKtxpvCWuMjA4PpEYuXJHQrW43nkt5wvXMwZ6sryeol+5K390engitEdvuzZtWlubd5XEgD9ZzpjZOcqEaSbVJAeH3cwHXi2ZiRqyPArLraNpgl8i908xmccoGsq9RqAjA6hIAHiuZv3Oiv+yC12wMEEGaj7gjaWjNVHWqo8AkOpj6JgB2UGJmTB2BWLXaGtBDplzixvaWjYs5ulHVZNKmA5mWsukgEYRECTnqRD+Al/P3RbsDBTtDfnJE03l7nOEc6SHNLQSZB7fFeyWK3seW89nQbEHAyMIx13l4lYnVeXpNqkNealKMW4Mc/Igb2yBvO1e36Ns55Nt6o95gC+boLroAJN1oGJBwyWPU1qLxXoLxqbx+e9eR+2ulWUbbWkF16CIj6NNpMyvSdI6Zp0X06d69UqPY0MEYBzovOwwHn4rzr2wNMW6ual3C4QS0OgcmydRjUs8P+e5U/8Wc5W9qWgGKZMTm8DIgbDtS+VHHntZ0i5sST0TEyArY0rQbMOG+GH0UTtJsD73OIcbggCZEZycl2OtqiYxvfcr/p1Z451MtFwuGBHPBwGIVqwvrEO5VpAuYTd6WvISoa2lWvGDTgC/EDIas0Vh0oK15twNhl6ZnXGUYJNPfYE1tuM2xucx0VKkuvANvANE4amyhsuiGDB0uNIS0zAkkumBsKEPrBry1lMtaHFvSL3OAMC7EZ71VbYa1W6XkNLTecDhInmi63DIa1G9eS/V/fqanynSYwMBkkQWt1E5ycp2617JofGjTP2W+QXjFk0RTgvIvEy7E4A7gB5r172fxs9Lmt6DNf2W7ljlr9NFwunZdtczT/AH48/RWIPiqdsb+rwH6weTtytXdw/Pcs/Up+EZwBx/ecODinulM1mLuaOm/zRXPs+S97pX+zE8jqV+7IV0pXSnufZ8vVOGDq+Xqt7MaBupw0p7g6vl6pXfs/y+qLChoST3fs+XqkiwoqADZ4FEOw+Hqov0kHK+7saiFScmP75HxV2Z0HB2Dj+CGftD896XO+rA3kj4JXn7WDvOCLHQ8b3cI+CVzce8/ioy8zHKAHYG+vYeCdzdr3fcaErCiQUtwHj6J7h2/nvlVn3B0n+9VPkEM0YnmHfdLvvFFhRzft3ZW1bjL8c15nPJ9M5SNi4kaEptN7lZLSHQANRnUSur9uXU6txlOpBDXYtbMQ9mENx1Fcc3RzxB5So4NIMFhaCASSOc8Z9i83K3rlv90ejiX6I7fdlj5LYPnb1SZv9A3ZJJ6Ub9q0aNVjQC1gF4DEXGz24ydfFYh0a4OFScjeAJaNZMTeJ17Fbo1GtB5tnYTEw+8T2i6Np1rFxb9za6T/AJLFrrtIxa0m9zJxhxbhAAz5pWfaNLvk8nEMiBdGOJbzYcQcSeCG1APHTpNuuvNAE4gYZmDmfFBy7aYF15dGd1oZM4YXcNfmmsT9IsTyL1Za0a+tUqsL2ua+Wljg26Ykj6XNjnOOOGBXoemfaepSaKVFzHua0NNS4SBAAF2XmXeA3ryyz2hzqh1SCBIa4zBzMY5wrLK1MAc45dRvf9FTk6eU348ew45YxW7Og0XWqOtNEkguNamS4gySXjE4yVY9stHmrbaweZIDMgQDNNmq/u2rmbNbWsqMdeqQ17XG7AMBwJjLFD7S6RForuqMdUunriXdBrccd21EOkyqaaXwEuox6as0hoim3NrTOcuc34lQm4H4spXcSJeSLxjWW57lzwaM5jspj4OUjKmABaSA68IMc7gVu+myPz9/Jks8Dfq2qldhgp7YaW5DPYpqGkab5awY3ScA0CMtZ2lc3Qa5pltN3RLcbxwOeQU9ie+kZbRIlpbMVDgTPZmlLppbjWdUjVo6SY0EEPlt5xhhuwBe6WWW9VHaYc7nUmTeN04FxgHMQN6EWqsWwKcgzMtdrzTNtNZuVMNwiLsDyULpmuP7KedXsOLJVqON5zhTB5t4PiBsaB5r2f2bt9P9GpS4DmU88PoN1leNMtVcDAAd7Z8lfs3tLb2tDGVXNa2AALuAAgY3dyWTpZSrdbffBUc6V7Pc9gtukaMN+dp9MHpt2HerjbdTOVRh7HtPxXjVTT9ueMbW7b0mtx7lE/StudgbVUd/1vxULof+S+f/AAH1O3+L+D2OliXRjznZY6ypbp2Lwuto+pUxe6+c5JDvMoqei35B7huE+q9DCo44KOo48uqc3Kj3EiM1G60MGb2jtcPVeKHQROJe73T53k40KNbnHu9ZWmuPJnolweyP0nRGdakO2owfFRO05ZRnaaA/6tP1XkY0Qza/g3+lMdF0xmanAf0I1w5DtyPWv7RWP/erP/i0/VOvJfk+l/xPdH9CSO5D3H25m5U/9QqxiKdMXsG4nEgkESQNiC1e2dra5zTScC0wQ0EgHWJukHFcqwxVaC6m26WVpIugkOwLC4G6SC3cboOIXUvpCLwqP50G4foYRDScS2ANa58XUSb3RUsMaKz/AGrtzsqQ9wg8bwUFp01b3iDeaNzrvd0oV3kxrJ7yfVJtJoyb4fEroeRv0J7aOeFG0a7v8Ra/iCTOas0GWpplpaDGqnTwG6WYZ6luCdQA/OweqMN3qNaXhIrTfqZA/TT+2c3scWfyAKvU0VXeQXVbxGtznuI7Dj5roAwI4T7rF24mC7QlV3SrnZjedhulyTfZka6h7mx8St8JJd2XI9C4MMezVPW93h6Ix7O0tZee8ei2Uijuy5HojwZTdAUftcfRENB0eqfed6rRSS7kuQ0R4MltgpstFANbAPKA4k/RjX2q03RdH6tvn5p6v+0Wf94jiWq0FmpPU9y3FaUQDR9Ifs2e6PRG2ysGTG+6FKkqtioEUwNQ4Jn1QPHwz80ZUb6QOaltjSQhWG0cRu9QkKoiUhRbsCaqzDAJXIdIZtcHXl36p1IHWwAxicJkZDCc+9QPZU1AAa9vdtTOpVNUDgfgp1MelElW2wQACcjltEx2jWiFpBB5pwE5a9gUNGz1ZF5wj/Td28UTLM+9Jdhjh25cEKTCkNyhIBuDpYiMh2InvGqnOIzAGGtHSoOAILp390evgo3WFx+me5G4bBNstInGmCMPot24nETs4lANH0vqWfRxus/iwjtjuUlnsZaemSJkjUcIVyE0mxMyhYCCYYwDVEtPbze9WG6PaQL0zrh74/mV0hC54GZHFUoiciqNHNGRcP4nfEoxZYye7iPiFIbSwZvb7w9VGbfS+sZ7zfVVp9hagv0f7T+I9ElH8o0vrWe8PVMjS+A1I5my6KL7O+qRIPNdLcAJF0B0/NazJwOW5bVgtLSGgYAgxztbbrcBJznvgqjo3S1Wm8VqThe6N0nmlgzDhOWXwUtWpUrurO5tPC+5uLQBIdeE6rtTEAjpSFxRlLWdEoRo2QITh248FzJs5LroqPzxMm61pvBoknPmO8FI7QxieUnDZn3yu5OD/wBjm/VwdJf3FMaw1xxHquTOjoMT5BG3Rw38R6IvH9XwFT4+TqP0lvWb7zfVM63M69P32rmho4b+I9EY0e37XH8EXi5f9BWTj5OgOkqf1lP30B0pS+sZxJ+CxBo5v+pPwRDRzdg+96o1Yvf+g0z9jXOmKX1g91x+CA6bpdf7jlm/J7eqPH1Vux6OpluLBMlClj9w0z9if5eo7Xe6ULvaCl9vgPVENHUuo3gnFgp/Vs90Krx8MVT9iCjpJtW0We6HCKzAZj6Tm5QTsT1/aBjXOF1+DiPo6jG1FyDW17NdaB8+yYAH0m7FdtdnaHv5rem7UNpWacNb22LalpW5ln2lZ1HcQgPtKNVP73/atMUxsHBOAtNWP6fkjTLky/7RnVS+8f6U3y9U1Uf5j8FrJka4fT8hplyZXy1W1UfB6Y6VtOqkPdf6rWSR3I/SGh8mT8oWo/sx7p+JTfpdrP0QO5vxK10kdxfSg0PlmRy1sO7/AA00Wvrfyei2Ekd32QaPdmOaNqP7T70eQTfodpOdU++/0Wykjuvhf0HbRi/JtbXV+89L5HqHOr/MfitqEkd6QduJh/IG14938UQ9nx1/u/itpJHenyHajwZA0E3rO8EQ0EzrP4j0WrCUJd6fIduPBl/IdPa/iPRJakJJd2fIduPBwdmDheiRdBJznEsAwwib4I7Fu2cuuObBN1gLpMF1JtKnTc0iBfOLMNUTjKr1qruVJZFIsIFS7AdBaLsuc6bt0O1xj2FaFnphopuqEPdy7zdnIuBDWgjo3iXQMsV518nRZLY2PY9hBIwe5xEtN8xIwPRI161fu4GBGBTMZGHOMHMiM8YAzwBAxUkYHsXRCqtCaM+oznZbPJEKY2KV7ceCJg3qgIwxEGb1EHu5YsnC5IEDOc/NVOUqAxzqkgzj0dxgDAEETngqUbJs0rnYlye5VLPfuuc4k83ATME5AECTqPerdkbzGkzJE4oaoEwXM3FT2Ic3vKF/eprJ0e8pIoOE0I4TQnYqKjx8/Zt1UH7zVf0h+tqf8x/85VGt+us5GPzrfFzVp6XbFer/AMyp/MSpX+Q/9SklCq2m1Fr2i6YnOO3WD4QrmeMKFl/XpaIAShHCULW0FAQnRQlCYUDCSKEoQACSOE0IAGEoRQlCABhJGGykWawQRE4Qdcat6lySdNhQEJJ4TwqAFOAnhOAgKBupIoSQB51Yar2vDrzwC6HFskuAAkTPO5pjPC8ui0Xo17C2rSfcOIhwvDEOa8OGAOBB3FXbfo3lCwzFybrRgJeWh5MZy1rR/CFdsVJzKbacgtbg3DGJJ4y48Auf1NaCstnDGhomAABJmAOiOwCB2AKxGB7EmhSEYKhUUSMeCMN3JBokqQ4A5+fgmBVtVAyHNHObkNvbxPHcow9jpdzmG5DsJwJgHt/MKdrqmGcfuGfNM68c9cZs34ZnUce5WiWQ1G3rtNoIZDXEnWCJHbiOIGpXw0alADUyEgRlcG/LHsR0y/CZzx5o7NuG3uQwQ7xvUtkHN7yme3sRWVwAMxn6KUUGc41kTHZE+YShDaSOa7DB4E9vNMe8nFZvWHEatuxClvQ2q8lnRTor0t1Sn24vHorvtYyLXXOHT/yg+qyrLXa2oHSDFRrjEZNLfQ8U3tTaeVqPqBzQTcdBMYBjZGGucd6mTl6EvwZFqsbWG+IjXLiYnXB379ZVqhaQWTOqBhDcM9mEnXjAWTWDqjGlxBMtjEYY44TiB3KWx2UtZLnEAm9hIJwGWGOMzu7Fw58blV+SPJcs1pcXG9kB1YxxnCJ2HFXWVNpkyQe7XCxjbedDiyWxBvTlERhhN7XkAU77WS5uWBInAgxnjOydaalkjLYPU2w2UNRwETry+A7VHZ7SBN97ZyEmMs8CTB3Sq+karHNkPBIjC+BgIwGerb4ZrsjLI4XQ7XqXWmU8KrZbTTa0C+wbgWjLbGB7VL+nUvrGcQtYKbW6EmiWEoUPyhS+sbxCXyhS+sbxV6ZcBceSaEoVf5SpfWNTfKdLrhGiXAao8kek7TdaREYSHHATvIx393aqOhtJTN52JMAYYkYhjBOZvd2U5QtO16VSmQHy7CM9R1TgszRoYx1R95xAHfjmDmDJIG7DaVy5sTu63Gmmda0ggEZHEdie6q9m0gxwBxEzE7MZMiZxEKOppWk0kFxkYdF3otcUnNUt2vINpeS5CQCo/LVHrH3Sm+WqO13Arbtz4J1x5NCEyz/l2jtdwST7c+A1x5OVFc9Y8Ud9208Srh9nrWP2WX/EpfB/570Vn9mba4G5ZqjodDroDodda4CQccHNOG1arLG96MnjlRTFU7TxKtaOqHlWYnpDWid7O20Z2S0f4T/gEdj0XaW1G3qFZkGZdTqAYb7qtzhT3RChK0dC3M/nUpgexVOQqyTdz/f/AKE8PGoDvd/SvPO4ugoKrJjLAhVb7trfeP8ASlyjtrPeP9KAL0bkxG5ZdttT2sJDmAywdKc3tacC3YVV5Z8SaoP8QGqdTEAbFV0CSIC53SYmrzYkBvGcEVBhuM57cWtkyJHRkv5u/fmsy2CHw+6cASQ3ES3dHVGpVjm4ytEzipRplw1uYbxBAMnviDtOPmdym5MuAbiRNy8REa2mcZxvZZ+WHVt8zkCdUDK6d+GBcMitGnUeGzUcAJAHRIAmSTe1AtOGBCzlJ3aI0cmroy7ediS66QSQIjm4BwJn/VUNKtHKEjGcd/5yVWwWoiqAHB2DmkxgMyA2DrupaUrEON5zYOIgG91QInAGSVvhyaZWKcdUaGFU4gEQOkPAR3kcNylpUyciJGInDoxPaYWdom/ziC1sENvOMEEk5DbhP4wpqNuIJxBx7RM6oPlGaItSUtK+SHGmtxywgg792ajc0uxJy2CMhLhugzjuUT6sk4znt2du1GKt2McbpBz+kNxzhyrJBN3Q4NpGtXDnNxxxwcc8ujejMbPyKj2EZ9qYWoswNRrrt3m86IJElsHYZwxEb0rW263OTgXSTheaCBnr2kZjMqsGbTUCMmK7YMp4VM1jt8Ts7U/LHb4n1XZ3DHQWiEoVQ1Tt8Tt7VcpNdcc4c6Gy4Q43cYkmcMwZEjKVMsyj5GsTYJCSp06xMyde/YN6IVd/n6prImroHjZahE0uZDmxvvAEa4lpGuSP4iqfKb/PZ2oHVHGADnE4n1WHU/qh4LxKn5L9hcec524DAwYBAEgfkwrFvaJBEy4AunadniqbK7mgNMAGdx50DMHceKK12mWUzIw5obJkNmBAnEc1xneFx9Pqhlv0ZpkWpCUpoOgGJB2dsLObbCCQCIIGcnWdp3BWaOkQMMSJgCcfeK7MvVOPhGawWrsl5F2zxHqkrUt6w9z8E6y/Pv6Q7Puel2d9LAvdaHYYy+Ac89evb8Vq2HT9OmSKVJxBMuJecw0NnXqa0dgCSS8NznFWmeuoR4LLPbJhddFKYzdfEDt5sq0PafC9cqAbmkjiWpklEupyIrtxGqe2DGjoOzjM/wBKj/txTkC67Hf54JJK49RNqweKJK72xYI5pMmMCe85ZKQe1tPWDxJ/ypJLOXWZFwNYYszPaD2jFWiWMABLqTg4kkC5VY8y2B1Tr4LmLTpG2uECpRiCMJYcrsjGRgMpzSSUvrMjQPBHwZdahbboaypTa1sXG34AAMgBuPCVTtFjtxgcuy8cWuFZrHADNrQHYtxHZKSScOqyEvBFeCC26ItTiX16jHXRMmq3Ey0knHMloWTzw4YBxnVVEuxB6TRuGZOaSS3xZpSTbM54YohcxzTgwMEyRyoqY3XY3gIxvHf5nStum7Q+oOSptY0MuBkhwgPc/Bxyww4pklt3XpI0IpaMp1aTuXNFr+dhfu3RnliN3ALSfpqs7Kz2eAc7rJgAQJz2479uKSSlZpNNjeNWXrZTtFSi9rKFnLSIvNa0OxaGgg3M8j3FVqVptAZc5KheaABNFrjF0NBvcm6cgZOJKZJTDNKV2E8SRHaNCWlzR8zD74vXKUC457XZcmMQcc8hsW3RsNVrSBZwQb5F6k15F4zALmEmJMA7UkllLPMO0n6jcnUE/wB0YZkD+708JEZcnIVl5cf/AI+njeH6huvWTyWqI3+aSS/Mz5F2lyV7VSqno2Cm3Mf7PTd0jM/qtX5hZ3yXam1HPFnm9MM5IcmC4QZbcgiRIBwxCSSf5mY1hXJEzRdouuBsdKHvLj8yCQcgGuawlgwGAjLeo3aIrksDbJda1zHXbkkloxl5oyASZIM7DOp0k/zUweJcmw81WxGjaZiP2LNQIx/u+/fl3qL58ggaOp9EARRptMhsGHGlgd/xxSSWkepmw7XuRaM0VaG0jTdY2Pm6S54begOktDjSLhMDIxxIVyz2arTpNabIx5aQJNIOwvF2F+iSJOZnekkjuyb8k6PcoWuy2lzrzbI1sloMUGxzS8yByQGPKunbhsEUamgbU6pefSeTenBgbOF04BmZbGMD4pJKXml4BY/c3f0u2f7mP8Cl/wDkkkkjWw7Xuf/Z"/>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036" name="AutoShape 12" descr="data:image/jpeg;base64,/9j/4AAQSkZJRgABAQAAAQABAAD/2wCEAAkGBhISEBUUEhQWFRUUGBgYGBcXGBgYGBUYGBgYFxgVGBkYGygfFxojHBQVHy8gJCcpLCwsFR4xNTAqNSYrLCkBCQoKDgwOGg8PGikfHBwpKSkpKSkpKSkpKSksKSksKSkpKSkpKSksKSkpKSwpKSwsKSwpLCwsKSwsLCksKSwpLP/AABEIALsA+QMBIgACEQEDEQH/xAAcAAACAwEBAQEAAAAAAAAAAAAEBQADBgIBBwj/xABDEAABAwIEAwUFBQYEBQUAAAABAAIRAyEEBRIxQVFhBhMiMnGBkaGx0RQjUnLBFTNC4fDxBxaSslNigpPSQ2OiwuL/xAAZAQADAQEBAAAAAAAAAAAAAAAAAQIDBAX/xAAkEQACAgICAQUBAQEAAAAAAAAAAQIREiEDMUETIjJRYaFxBP/aAAwDAQACEQMRAD8A+4qLkFdIAiiiiAIooogCKKKIAiiiiAIooogCKKKIAiiiiAIooogCKKKIAiiiiAIovNSmpAHqi8lSUAeqLyVJQB6opKkoAiiiiAKwu5Qbaqta8qBl8qSqO9K971UIuUVYqL01EWBYFFV3q6FRFgdqLzUomBJUlRRAEXqi8QBJUleFy9lAHq8lRRAHq8XoXiAIvVFEAeFq5NMLtRAFJpFed2VevEAUkOUDSrl5KAOGsKsXJeoHoA6JXmteypKAPluH7XYpu7g78zR8wmmF7du/9SmCObbH3GywBzExxPrdWNx5WlIxtn0ql24ok3bUA9AfkUfh+0+HdAFQAngQR818rp4yeSsGKPT6+kpYRKyZ9fo4+m7yvafRwKvFRfHWYkmIuiqWb1W3a54jk4/JTgPL8PrGte618zZ2kxIP7wz1I+UIuh2vxPNp43A4eiWLHZ9CD16Kiw9Lt6R5mA84JHwgoil2/p/xU3D0IPzhKmGSNj3q6FVZqn2zw53Lh6t+iIZ2nwx/9Vvtkfolsdoe94vdaSO7S4cCe9b77+5cf5rw0T3g9CDPuhGwtD7UprCzL+1tM/u4PVxj4bqM7THiG+8j9U6YskabWF6KgWUqdoHO8rgPSCV1R7QVBuQ71/knixZmq1KByzh7Qu4NAHWSjcPnbHbnSev1RTKyQ3lSUKMR1XQrqchl3eCY4xK6lKcVnFKkS57gDYc3EXtG8JViO3dMeSm53qdP1Ka2JtI1akrEHt6+bUmx+Y/Rd/5+50R/r/8AyqpiyRtJXkrIUe3LSfFTMTwI24b7qw9uaYAljr3sQYvA3hFMMkakvXBqLNP7cUQLNeTysI+KIodrcM7dxZ+YH5iUUwyQ971ea0JSxtN4Ba8HVtff2G6sv1SCz8+U8Xbe/wCito41ttTSZ5GPmhauKgloHhkX4eirrY+CCAOkTb06osmg+rjAD4Gkeq6pVA6STEcOP9kuo5uTYwZMzx96IrZi4wGgW6XNuiHKgGDazQd7TETf4hWV69NrvA49ZgXSlkgy75QPauqmZgS0OBBtZLIEhsMQYdDdRBtMbDc9VxRrumXgjV5YOkT6G6tyLDiqzU4usYs4jmEaMroE+OZk7uOwPtWfrJdmy4pPZZRyskB0mf65rn9l1ZMRYFxJIGwkplR0tGloMDb+iumVSQ8FrhqDmgzvqET0Wfru/wANfRVCGpj3NPAxubQpVzh5EWjoIKOGStm5Mni42UfkDOBftAm/u6Lb1ImD42U1Dp0xqJLGuMDaRcfIrmnWBsbHmdud7LrDYC7mhzhbfY77el1dTyiZaXEgQRIHIi3EJetEr0mctxzRNxxO23wUpY8wTaBtO/8Adens6P8AiOtyAQVeoaVUAuDpBHiEAbXkJrlixS42tl78Tfkei7a7k4C0mSgcZi4glxc47xYRtJQvfAiQ6RHGBfiOq0TMmqHrMeRA7x0dDELsZuWizzx4gn5LNjGhpjeOa8qZhPAD2WQOvw0bc/qE/vIj0+aIxHa+s0ae+J9N/wDVwWVw2KaHAOsDub2HOOKcP7PNd4tRuJ3jh6KZTUewjDK6Oqma8SZJuTxv/ZeU8zBMIXG5axhZqqQHFrGyJJJuBYDqrKmT9xVpguDg8E8haBz6oXIhvja7CftgEz7V0caNxt1hKe0FekymdBlx5GRBkRtv7UNhMW3uiHm8CIA5K1IlxNAcW07rwYoT9VnMLjIMEwjnYxogTc+qqyUho7EBdF6SVMSeB/n71zSzUDcyeieQh53sR/Yrr7a78T/efqs6c5OraxVn7Y/qUswpmdoOaX7ls87j+t0yp4HuxDiSHcgD+qn7CippYZ0kxqIEidneyParMTl1Vpa1wEkGAL7XMXWK7OhJLsofhyPINQi2tokdbLz9lvaJ1tBLZAkg/KNpC4e8taCRaYtMT6zf0V9WgKgY6W2ABBIBEOPP1QwdEbgqrngOBaDO1wLWtPU3XbOz0k/eBtry1x+SrxVRveQI0kQT8vRe/Y2tsXTqiOJA6jgpT2KkFYHJ8Q6nFOqaRY5wPmGrxWNvQpnTbUZJqvkRa8xAAeduJulmHwNd7AcPVFMiZuYcTcXg9fejW0a0ltV0tIgRvMQ/3lcvKzt40OmYrvILQHtFwQd+StFZwmKW5nzE/wBeiHyrD92CxpJDQACd4HNMAVntjdCfE0S90FrRHDT/ADXH2N1vDF/4QWz/AKSmLT96fRFByanJ+ROMV4A8NVghsOE2B3+ZTB1LS515tT+LiP1QWIqgPY51g25PQXPyVD+0VKo/7oOdrexgJGm7DqJveOCVtrY6+hnjqmkHSfb6lVNwrXNBJJPqpmZ8JnmPmElzzPalDuxTaDLJuCbg22KcbcqRLpR2NMNh2umSbGB6XUOHa2oANjvx96z+Iz6vTazQ0HWwOd4SYcTt0Uw+c4lzKjy3xt0hg0HiRNovxWlTq7/pOrao01bK6L51U2md/CLj2JfjMqpg6WsAkbR1tabpPTzfHn+B3/a6noi8qxGIe49/qZAbpMaCJmYi/JVKMoq2xRab6DRklA70qo6hpgfFWYttQA6KsQIDXUomBtJMD1SWu/MxUf3dd+nUdP3g8s2sdl0zMM3JDe8feb+D5rW4Mz9yDqmXPxLaLy9sNqCoAAQTpJEFF5thW1HN7yoGwCAAQJDiSfEboGtk+Kf5qsWBu8nbzWG03Q2Z5JTNXfQAZAAmZaATz3lYuSTLUbRXiezjXNM12xNrNtaALOueqoblTNAh4ni0ugjh+Ej4q39iU3AUg92+onTymFw/sXTJjvXTv5AtI8i8v+EOF+ACvgdOwBHV7T8jK9+2UxALNt7m1uAJsiqnY6nTBd3psOLReLxulAqNLNwHLVcifRhOGLDLGOR2i0qqpScZAEFu8mELQxLhAJgSmn2yjEQ6/Xn6hVnQq+xU4wpIROLw7JBY61pJMwZVUn8TfcE8kFDnD5k+IkF3B0af/hYn3r3EYauXfe6xIEEN8PoQzcrPuzN9Mtcw+Ug9RxBg8FMRnVSodTnOm9gbRM2HALPL6NbQ1rO7oGAQPyx7RIslH2szM/JW0ianhsTve/zCtqZNDbOk8AB5ieHEoWwbsDcXG4gD4+5e0rm+9ufxhBuruBO2956FN8BiS1uoVe6BI1aZ1HkIBuEkiUMsHl+IcwGjU7sguJm0zESAD1RXd17ioQfD4SI80Q87fiQODoYmtT1Ua2hzXOmZ8UxE77X96O+/bPekEBvhIi7gPHsBbVzXJydHbxjbJKb2tioZeAA4zMm/Himc7Jdk2K7xusiNQmL2ueB2TEDZQuhyBmGKp9PoigbIWn+9Pp9EUiI34BcXTD3tbtqBE+oI/VVYbI6VAw2XaHU3AncFx8RsI2C7xtbQ4OFy1rjfoCUrwWLr4hzHv8pqQ/T4W6YhvU3lNDQ7zV1j+YfMLmrmVOm0d49rTAMExbbb1XuaG3/UPmEtzfs23Elr3PLYYGwAOeqZKI1lsiV46CMLnFFgh9QAkahvccDtsuBntAuNQPlrIaSAbGTba6HodnKdUNc5zvC0MEQAQOO269odnKLS6l4i1xDjJvInYgdE/ZiHuyf+BVTtVhwAdTvFtDSqf2qys5xZPhABkRcn1RH+WcPpALSQNvEf64oavgadIuFNumdM3J581XIoYuiePK9l1Ooq8VmPcu1wSGjyyLzYXO268pOUZiWNraqnlDeU3JgW43KwXZoj3McyxIcA1jBcBxEu0sdfcxebbJFn1WqXtb3pY4TJk3jSNPh9SnOYZtDy0U3TUIHisRpEzpvcyAs7n+IqurtDTBdq1Da8W328q6IfIia9oVltJ7wWtqS+PNqJ4njE/wATfiiW5dXeC0VYe1xk6nCRwG39SgspFaPuzLwfF4rRBFj6xtyRlCliiPC7xAnWZAvNhsm9PX2Slo8xmCq0w5zqhc00321E3je4WSFODMiOW5WpzJtdrKneukaDpuDebzACx9ZhG4Vwe2Y8i0gv7b1XL8bAF0CSP6K5LuC1wMQs4wn+6n2n+pQZeprTxQgh2KgQLfP29EVQxI0GWiXcYuR+nsS3UBveEZhqziIaRbg6D80aRolfQVSwzqnQDfYNHqfqm+FwtNgltRmogy4kWBsQ1s2tNze6I7P4ZtVlSm9o1eZrQ5wa4hsCb845rvG5CWhhLdBIMtbLrg8SSU+zTrQkq5ZQDjL5ni0AhWtwLNBuQ06R5QSTuLAotuUguAuJIF/cutFRge4EiiBZoi+w9QZCZMnid0MnqhmnDVywsc7VIc0GQ2BtcdeqJ1Vm/vYLQ2xEXcG+P4oegyviW6qNXunMJ3BbNmwDb9OKvLa48NaCA03EXdp8f6cFxcv1+nVxbHmXYsVJey7XAEGIseh9EcH7ILLaLWS1lmgeG82334o4FZob7BWO+9Pp9EWHoVn70+n0RUpIH4KTBqsBEjjPELzGZkzvdDDqc5zQNO0sEkE8NwqMfSLzpb5nNcBwuQRvwVGWZAKOnUdTqbxBFgNYk+u26aKDs1/+w+aR9o8yxTHaKDXEd2DIZqEkmRMcgnWZn/chMy7Q0aA01HOmAYAJ3kDbrKcPl1ZEviJ8Y7GkgUNYbobMQPFfVv7LKUMJjXU3Bxd3peDdwBFO9pHVFVO11HD+BzXudDT4QI8W256KlvbFug1xTJBdoDSQDMEySJWlyxWiaWT2CDsxjnDxVYtxqu/DHDrdGYLLX0GPa9wcXOBkEm17X9CqD2/e4EtotEc3E8ByA5q7CZo+vTL3tDTriBOwFjc+qOZyx2LjSvQbRKtwtFr6xD/KACZMeUhwv6hUUVZhsAKtUgmA0scbTOkzp9tlzx7NfDO8ZmlIPIB1l7g4aRbwBuq/K3BZrN8bUOIhjR4g4kRJ3PHktPjDRZUJfpDxUJAjxaI8QHTb2hZLNsxivpbS1WnqLm1gujj3LomfxDcvr1msBpN1EnxWB0i1tx19yKoYjFloNMCTJfZtnbxc9ULgsdUotGilq1TMA+GDYGPar6Ga12gd3S1agHE6XGCZkWPRPyRemVZrWrd3V7+wDRps0bm58PsWWLibcTstHm+Y1TRe6qwMILA0aSJvOxN1mTiLXHm3dxmdwecWhVBdmfJ4BXtIMcl4QTxUqAzPNciy6jBosAFl5B6e5VhWSkIYHIqpjYGI3TLDZdWbG3CdvotY7s1U/E3n5V6OztabVBH5Wn2hKmbJxRnjVe2p4IYSBIEFEYHNC5xa+qHEQL/oisR2Ee9+o1IPQQqaX+HRDp7xFCysvdiSyHQLEG/Qys1isU+ajmgy4Axyg39FqX9iObyfel+adlm0KTnue6BAm25IAEIWgdSWyrJ8PVrsBo1XU3McSdzqHhsY4eoR1ZlaS2oQWwYIjzaTr/RAZflW7aNV7dDp16dIkgAtMOMxA96Ne2sDpqEEaTDhF3aTPwjdc3Nezo4aVJfQ3ybAd03u51aBExHHkmUJbkwqBsVTNQC5533kATaEyBXOXIGZ+9Pp9EWDZCNP3p9PoitSSBguKxgpO7x2zGlxje10vweZ1MTVpvDSKTnu1AGRZoDATzIlMa2GbUeGOEtcCD6FdPrU6dUUqYAJeNLQIaA1gkHh/EmuiiZmdvzfVB5l2eo1nd5UaXO0geYgWuLBF5lw/N9Up7SZfXqfunFoBaT49IgTNhunDvsh9IMo5Fh6gD6lNriYEu5N23PBc06eGpucD3TaYNgdOnVAJieKTY7slVxFTvO8a1pDYB1E2EG211bhuyLTT7h1QwxxdqA31ACIJ6q6VR2J3bpDd3aHB09qlMflb/4hBVswZWGumZaXRJBFwL2K9o9hcONzUd6kDf0AVVbBsojRTENDjuSdwJMlHLilocLvZbRV2DovfVIYSG6hrIMHRBtO9zCoolWYOs8VNLBGtxDnROgBszykmBdZR7K8M9fgaTHB5tD3tgyRp8R24+qyePzJja5GkzA8UkWIEDdP34MaxVe4kEObfhBJBnmSfgsti60VSWgk2BjjYLfiSvZHJ8R1Qz/uWeQEvv5iALkcZROCz5+j7ulqAuTJFydgNNx1WNeSTFxxHTe3808y7PalAiQXNiNIIj2dforcNmKm+gnPMwNSkXOaWHW0AEGTDZ2I6/BIaFDW0zbr/L9Uxz7MjWpNfo06nnwm/lETslTapBAF9UeEb9ArjpaDl8HdfDNZFuIH9dVRjsLBkT16JvSySrUbeGCf4iAfdv8ABEuyBxeAS3TsXCZ9xN1qr8mJlaVKTAPM+6660HkfcVsmZOyn5Wh5HGoD8A2IHrK97k/8JnvP0VhQyzfP61Kk5wrQ6Dp8LDcdNKzY7ZZhLZrjxAm1NsgAHfw9Frsv7M4nEUzY0mEAA1Yl0eU6NAcB6kICp/hhigZNRlTq0kGOIAO25UK49luhDU7W4/RP2kEyLBrRAPHy9F1Q7VY0VQx9cu1wBEQ0ki9hvvZG43so6nAfTLY/i3E+swrsmxmGw1TVUZrePJpIdp6kD+L12TysftS2bHA4N4Yw1H1C4gzLrTbkPWySdpsWH/cMIlsPqP3FMC4i/m4q/FduGvY4NpPY6LF0GJgTbikGEzdtIH7tzyTLnWcXHrefghGeSY4yrBMAa+nUPd6IDYtczqM31WXubizT+b/ad0od26psMOplvQtI/VcP7XU67mtAMz1iCCDf+anli8TXj1JD/JsU6o3U5ukkXbyIJHH0TKUBl2LbV8bPK4COHQ/JHSuA6JdlDP3p9PoiEM0/en0+iISQ2B45zwfuxL9J0jmeCryvJ+50moZqMfvNhrbqO+5t80RWxTaTw95hrGkkoPBYx+IqsrAaaWt/hmb6QGyOJhpTj0UGZiLt/N+hSPPu1ho1jRFPVZviLo83QDgnePddv5v0Krx+PosBDnMa4jaRqNrdeSI0m7Il0hFjM9xjKhp0KOprYGrQ50yJN5jclQftCpSbollYud3nlbAiG7+xOf29SpjS4uLhuANp6oT/ADE1je8DSRULoBIG1r+5aq6VIltW9gDezWPf+8rx/wBbj/thWDBmjTaxztRDnS695vxVv+aK757ukPc53ygKipXe5rTUEOOouERBnlwRy3STDjafQZQdsph8eWuLGiXPkiTAAbEkxfiq8M6y8ZjmsDrS86iBx0giZPASViuy/sAfRc5xdUfLS0uaBs0i5JHCT8lnHVy6oDEQmFfH6rucNMeACORBn2n4JTiMWNUjmTcc+C6eOLMuRosFKNJJkut8ldhzB534WI6hCtxI0wd5v7QPcr6WYtY4kgkfFU4syobUMTSqmardQuQC6OkkhN6D2gRSApj/AJQAT/1C/wAUlyKpTe97qlmaQTPCSeW2yZDsrQqHVRruaf8AleHfzHvRFtaNpYs7dljDwE9LH9CSuH4J7fK97ehM/NdOyHFsZFOqKjw6ZeIGmPLeboZtfG0zFTDOj8TCdPuuFa5GS4RCG1q7eLXeoj5Lz9qVvwt97voq6ufsZp70FhcJGpu14vCs/wAxYf8AEz3P/wDFV6n4L0/00VL/ABGc21Sm135SR80ywn+ImGd5tTI6SPgsFXyyTf5I/s52Wp13ltSqWRs0C7ucE2HuKZFB2bZnh8Q897Lm6oaWVXNDhePA6yFZhMJ5WVtB/DUbHtlu/uW5wnZjC026W0mmdy4Bzj6lySZ12GoPOtlMSP4ZIa8fhPL1VqnpmMkqMtj61Ck6KlVh28niseMcFYMrdZze7LD5agEh3v2PMKrH9n6bgGFgZUubT4IMgbbfRG4GvoHhgk/vKZs2oRu9n4X/AAWr4kuiI01o5b2epvdqqjWfQD2W9qYU8upMENY0TyA+aup1GubqYZbMdWni1w4FclyTVlJtdneX0w0kAACNh6o5BYI+I+iMXkyVNnoLpA7f3p9PoiQhm/vT6fREqUOQPVwratQMeJa4QRzHL4LypimNrtosEeIkQBDQ1jRHvJVeNL5+7nXpIbG8m039VxluW9zAfeoHkF3E6hJA9pHuQii7Hm7fUpdmfZmm+o6s5ztRgwCIloAHCeHNH5gfEz1KS5t9tNZ2k6aIIvLRLbE2F+YvyVR7e6IfgbUskoO8b2yXXMkx7pgLmg+hSkO0NbJ0zHO+md0qrdmqlVznGtDHGQ25twEEwFMNkNNzGte50UpaIMarkyYHyV6pWyfukNMR2qw7f4ifRp/WEmxuNFTS9uzgSB6uRj8pwdMEljbcXmf9xSLE5kwu8PlExG282TaT6CLrsLw2atD9JkdeC6rd3oLniSQRzJG8R7Fnq9Zgkkm5sePr6K6tmIFMaZL3NAPIAE/P9E/Tpk56aYHiaIb5rQbDnfdBkNI3JM+5MGZZXrAuawkc9vmjcF2TdvVOkRJHH+Vl0x0YN5PRndUkos0nkWEcFqqGIwtIFtNrfDYmxJO253SnMsV49TQNIv7THx6KtjotyHQ3X3xgOAF5vc8r8UxPZKhWOqjWIPQh8e2xHvVOXN1NOoECbEi23Aqt/ZunWqF1OqWP6dPQgrNrd2aLaoZfs3G0aLW0aut7XnUSfM2Jjxz7kM/tZjaB++w2po/iALfiJarXUsdSpUxRf3hZqD5h2u9o1326qsds69F2nEYcnhqbqbMxsCCDvzUrzooY4vP8IHNZiKfnaH3aHAA3id0J9qyj/wBr/RU+iIx2Y4JzyyuBrAElzeBuPEEH9jyr8TP+4pS/GDGwcDtBHssledM8haSwseHBw3lspoKhB4egQmOh4t7QtzI0OSdu2d2RiDD2jzwYeOccCqcb/ifhGSGio89Gx81iajdJvccil2KdoMhlzYOiQ2eIkboTtlqGTHmd/wCJIrGGUA3/AJy7xRxFrQvA/wC1Ma5rtLGNvqMuJ9OGwhAZW3C97pcTUcdnvs0nkBK0FZoBECD0HDqvR4OJyVnF/wBE1CWKQFVr1sMe8EOsNcXDwSPOBxgG+903w+NZWpGpSMgCXN/iZb4t6oXEV2hh2HCD1+YWcDxSqB1CpDiY0i8zwEfLZVycNK0Rx8mWmjdZc8SY2R5j1WcwmbimNVYaS7gCDF+XKUfSz+g6PHvO45Lwpwlk9HqpqkMO6EzxVkoSlmdJwBbUYZ6gfNXtqg7EH0KypodlFbHU6VVrnuDRHEpN+2w7GNc9wDRr8pkbQDtvEcEP20DomfAGi0bknbosrVxXjlpLSNoNxy24rSELRE50bvHZg3Uwi9z7dlRjc0ruJa2iQDbU5wEjiQ0eIpNlWZuLILnTEE/xes7oPNMrqNLXsc9xJjclwMbzKcYRv3BKTrRo8szpjn92+qGu4AgtB6ajufcmOP7Oax4HuHMAlv8Af4rLUaFZ9FzcRoAjzuEvFxYQL+3mrW4x9NjWUatV0QdzAPKNw3otko+EQ2/ILmfZwUyddQ6oJAIEmNpcSl+HwtQ+FgLyfw3j6BaDGZO6u8VHjSGgDTxPGfiqm4l+HcWsPhHA7fyVRTZlIFZ2Rqvg1C1vSZI9gT3L8joURtqcOLhPuAsFKOfMeIeCw8xce9Filq8QII5j9SLJtNaBFr6vKI4Hce4XCrOHLt9utx7DYhDPxzW7eI9I+aFrZrUdYWng3c+1PEdorx/ZqmSNNQtJMlu8+l7e2V3VwVPDUiW0y94/FuZ4j+Spo5fWLtUlo9b+9GuaRe7rz4pgfT3FULs4w2KdUaCGkA8H8Pr7l5Vy9hMuF+bZEf6VTXz4U3AVWFs8Rpc0+50j3BHZbmFCs2acmPwh4+dkh7RRQpObOhzvTWD8HhGfan7GHdI+dyEW+hNzYHhN/afovRRAsBHsCWKGpMU4nKqNUTVpjVF3NJk+0IH/ACrhfw1fef8AxWhZSDydOknncf3Xn2Cryb8VNDtg7azOYkbgTZcOJGzR9R0lCMNm+nz3RDh+o+SYFOIwrXCYh3KLEfVLMdlRc3TeN45JoXkUXGbjZRzyWSd0Dszbsh0u8TSf06iF5mWIrQA1ztuHGOZT7MKY0TF+fsKxeKxb58xWnHOS6ZnOn2U1HuMhxM23lM8lxTabtrnjyHTlxSqmJInmnOHYJA4Jym0y4xTVjkYem+oHOLiOLQT7InYIPPdesk0+7a4nSILQQOUxO9z1Wz7HUWsw7y0QZ33PlHNd9oKxhhsd92tPLgQpYKLPnbpGnjA/Uq91csGxDnfAc1sstyqjVYDUpsJ5hob/ALYQ+dZBQbJDDP5nnlzchoVmRGLfbVLh+EmfQIjFZG9lPvzTNMcjuZO+k3ATvs9hWClXeGjWxrNLuLZ1THLZMMVRD8EwOuC525N/EbypYm7MNgsSfK0GTxF1rMBVqkFjWQXR4jaAN+vEJlgMBTY12lgEcvQIx4h0jkf0WTSZUZMUnIgQDUcTzGw4/wAkZhcCwAhjZ42HJEYFgfOq/qrifuweTSfaminvsAxFJxaZIAmOnthIMfhYBPLktC+oe9cOBDT7YF0pzO+v1PylMhiah4hZFYLDkkgfPf2cVVhmxbqfmUTgWifVwH+4rVy0QMqGVi2q/RMKGHYNgPVB4eqdUTZV57inU6UsMHmEuylG2kHY3MqVFs1HAdNyfQcEsxGIxFZpNBoYItcF55WmGj4pE8Sxk31wXTu6Y3O6squ0EBnhHT0QW6gXYPJKZM1zrcDMHnbf8XtWkpV2tbAAAHLYAdFnKbiR7/mrqhsBwO6bJu+x4ceDp0TJP8TbAcTZE0vFv7h4fgd0FllIARyTWk0GxCRJGkutAMeyF79lPM+8/VX1RAEKQmkB/9k="/>
          <p:cNvSpPr>
            <a:spLocks noChangeAspect="1" noChangeArrowheads="1"/>
          </p:cNvSpPr>
          <p:nvPr/>
        </p:nvSpPr>
        <p:spPr bwMode="auto">
          <a:xfrm>
            <a:off x="0"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s-ES"/>
          </a:p>
        </p:txBody>
      </p:sp>
      <p:sp>
        <p:nvSpPr>
          <p:cNvPr id="19" name="18 Rectángulo"/>
          <p:cNvSpPr/>
          <p:nvPr/>
        </p:nvSpPr>
        <p:spPr>
          <a:xfrm>
            <a:off x="0" y="6553200"/>
            <a:ext cx="9144000" cy="33178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s-ES"/>
          </a:p>
        </p:txBody>
      </p:sp>
      <p:sp>
        <p:nvSpPr>
          <p:cNvPr id="18" name="17 Rectángulo"/>
          <p:cNvSpPr/>
          <p:nvPr/>
        </p:nvSpPr>
        <p:spPr>
          <a:xfrm>
            <a:off x="0" y="6538118"/>
            <a:ext cx="9144000" cy="369332"/>
          </a:xfrm>
          <a:prstGeom prst="rect">
            <a:avLst/>
          </a:prstGeom>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20" name="19 Conector recto"/>
          <p:cNvCxnSpPr/>
          <p:nvPr/>
        </p:nvCxnSpPr>
        <p:spPr>
          <a:xfrm>
            <a:off x="7164288" y="6597352"/>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21" name="Imagen 1" descr="13245"/>
          <p:cNvPicPr>
            <a:picLocks noChangeAspect="1" noChangeArrowheads="1"/>
          </p:cNvPicPr>
          <p:nvPr/>
        </p:nvPicPr>
        <p:blipFill>
          <a:blip r:embed="rId2" cstate="print"/>
          <a:srcRect/>
          <a:stretch>
            <a:fillRect/>
          </a:stretch>
        </p:blipFill>
        <p:spPr bwMode="auto">
          <a:xfrm>
            <a:off x="0" y="-27384"/>
            <a:ext cx="9144000" cy="648072"/>
          </a:xfrm>
          <a:prstGeom prst="rect">
            <a:avLst/>
          </a:prstGeom>
          <a:noFill/>
          <a:ln w="9525">
            <a:noFill/>
            <a:miter lim="800000"/>
            <a:headEnd/>
            <a:tailEnd/>
          </a:ln>
        </p:spPr>
      </p:pic>
      <p:sp>
        <p:nvSpPr>
          <p:cNvPr id="14" name="Pentágono 4"/>
          <p:cNvSpPr/>
          <p:nvPr/>
        </p:nvSpPr>
        <p:spPr>
          <a:xfrm>
            <a:off x="36512" y="836713"/>
            <a:ext cx="9144000" cy="536039"/>
          </a:xfrm>
          <a:prstGeom prst="rect">
            <a:avLst/>
          </a:prstGeom>
          <a:scene3d>
            <a:camera prst="orthographicFront"/>
            <a:lightRig rig="flat" dir="t"/>
          </a:scene3d>
          <a:sp3d/>
        </p:spPr>
        <p:style>
          <a:lnRef idx="0">
            <a:scrgbClr r="0" g="0" b="0"/>
          </a:lnRef>
          <a:fillRef idx="0">
            <a:scrgbClr r="0" g="0" b="0"/>
          </a:fillRef>
          <a:effectRef idx="0">
            <a:scrgbClr r="0" g="0" b="0"/>
          </a:effectRef>
          <a:fontRef idx="minor">
            <a:schemeClr val="lt1"/>
          </a:fontRef>
        </p:style>
        <p:txBody>
          <a:bodyPr spcFirstLastPara="0" vert="horz" wrap="square" lIns="299885" tIns="118110" rIns="220472" bIns="118110" numCol="1" spcCol="1270" anchor="ctr" anchorCtr="0">
            <a:noAutofit/>
          </a:bodyPr>
          <a:lstStyle/>
          <a:p>
            <a:pPr lvl="0" algn="ctr" defTabSz="1377950">
              <a:lnSpc>
                <a:spcPct val="90000"/>
              </a:lnSpc>
              <a:spcBef>
                <a:spcPct val="0"/>
              </a:spcBef>
              <a:spcAft>
                <a:spcPct val="35000"/>
              </a:spcAft>
            </a:pPr>
            <a:endParaRPr lang="es-SV" sz="3100" kern="1200"/>
          </a:p>
        </p:txBody>
      </p:sp>
      <p:graphicFrame>
        <p:nvGraphicFramePr>
          <p:cNvPr id="15" name="14 Diagrama"/>
          <p:cNvGraphicFramePr/>
          <p:nvPr/>
        </p:nvGraphicFramePr>
        <p:xfrm>
          <a:off x="251520" y="2132856"/>
          <a:ext cx="8640960" cy="3960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27" name="Rectangle 3"/>
          <p:cNvSpPr>
            <a:spLocks noChangeArrowheads="1"/>
          </p:cNvSpPr>
          <p:nvPr/>
        </p:nvSpPr>
        <p:spPr bwMode="auto">
          <a:xfrm>
            <a:off x="0" y="220027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pitchFamily="34" charset="0"/>
            </a:endParaRPr>
          </a:p>
        </p:txBody>
      </p:sp>
      <p:sp>
        <p:nvSpPr>
          <p:cNvPr id="16" name="15 CuadroTexto"/>
          <p:cNvSpPr txBox="1"/>
          <p:nvPr/>
        </p:nvSpPr>
        <p:spPr>
          <a:xfrm>
            <a:off x="1475656" y="5661248"/>
            <a:ext cx="1728192" cy="461665"/>
          </a:xfrm>
          <a:prstGeom prst="rect">
            <a:avLst/>
          </a:prstGeom>
          <a:noFill/>
        </p:spPr>
        <p:txBody>
          <a:bodyPr wrap="square" rtlCol="0">
            <a:spAutoFit/>
          </a:bodyPr>
          <a:lstStyle/>
          <a:p>
            <a:r>
              <a:rPr lang="es-ES" sz="1200" b="1" dirty="0" smtClean="0">
                <a:solidFill>
                  <a:schemeClr val="bg1"/>
                </a:solidFill>
              </a:rPr>
              <a:t>AREA DE SELECCIÓN</a:t>
            </a:r>
          </a:p>
          <a:p>
            <a:r>
              <a:rPr lang="es-ES" sz="1200" b="1" dirty="0" smtClean="0">
                <a:solidFill>
                  <a:schemeClr val="bg1"/>
                </a:solidFill>
              </a:rPr>
              <a:t> DE USC</a:t>
            </a:r>
            <a:endParaRPr lang="es-ES" sz="1200" b="1" dirty="0">
              <a:solidFill>
                <a:schemeClr val="bg1"/>
              </a:solidFill>
            </a:endParaRPr>
          </a:p>
        </p:txBody>
      </p:sp>
      <p:sp>
        <p:nvSpPr>
          <p:cNvPr id="25" name="24 Rectángulo"/>
          <p:cNvSpPr/>
          <p:nvPr/>
        </p:nvSpPr>
        <p:spPr>
          <a:xfrm>
            <a:off x="0" y="1050201"/>
            <a:ext cx="9144000" cy="794623"/>
          </a:xfrm>
          <a:prstGeom prst="rect">
            <a:avLst/>
          </a:prstGeom>
          <a:solidFill>
            <a:srgbClr val="74BFDA"/>
          </a:solidFill>
          <a:scene3d>
            <a:camera prst="orthographicFront"/>
            <a:lightRig rig="flat" dir="t"/>
          </a:scene3d>
        </p:spPr>
        <p:style>
          <a:lnRef idx="0">
            <a:schemeClr val="accent3"/>
          </a:lnRef>
          <a:fillRef idx="3">
            <a:schemeClr val="accent3"/>
          </a:fillRef>
          <a:effectRef idx="3">
            <a:schemeClr val="accent3"/>
          </a:effectRef>
          <a:fontRef idx="minor">
            <a:schemeClr val="lt1"/>
          </a:fontRef>
        </p:style>
        <p:txBody>
          <a:bodyPr/>
          <a:lstStyle/>
          <a:p>
            <a:pPr algn="ctr"/>
            <a:r>
              <a:rPr lang="es-SV" sz="2400" b="1" dirty="0" smtClean="0"/>
              <a:t>PROCESO GENERAL DE SELECCIÓN Y </a:t>
            </a:r>
            <a:r>
              <a:rPr lang="es-SV" sz="2400" b="1" dirty="0" smtClean="0"/>
              <a:t>ASIGNAC</a:t>
            </a:r>
            <a:r>
              <a:rPr lang="es-SV" sz="2400" b="1" dirty="0" smtClean="0"/>
              <a:t>IÓN </a:t>
            </a:r>
            <a:r>
              <a:rPr lang="es-SV" sz="2400" b="1" dirty="0" smtClean="0"/>
              <a:t>A UNIDADES FISCALIZADORAS</a:t>
            </a:r>
            <a:endParaRPr lang="es-SV" sz="2400" b="1" dirty="0"/>
          </a:p>
        </p:txBody>
      </p:sp>
    </p:spTree>
    <p:extLst>
      <p:ext uri="{BB962C8B-B14F-4D97-AF65-F5344CB8AC3E}">
        <p14:creationId xmlns="" xmlns:p14="http://schemas.microsoft.com/office/powerpoint/2010/main" val="3794720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188 CuadroTexto"/>
          <p:cNvSpPr txBox="1"/>
          <p:nvPr/>
        </p:nvSpPr>
        <p:spPr>
          <a:xfrm>
            <a:off x="107504" y="978495"/>
            <a:ext cx="8928992" cy="578297"/>
          </a:xfrm>
          <a:prstGeom prst="rect">
            <a:avLst/>
          </a:prstGeom>
          <a:solidFill>
            <a:srgbClr val="74BFDA"/>
          </a:solidFill>
          <a:scene3d>
            <a:camera prst="orthographicFront"/>
            <a:lightRig rig="flat" dir="t"/>
          </a:scene3d>
        </p:spPr>
        <p:style>
          <a:lnRef idx="0">
            <a:schemeClr val="accent3"/>
          </a:lnRef>
          <a:fillRef idx="3">
            <a:schemeClr val="accent3"/>
          </a:fillRef>
          <a:effectRef idx="3">
            <a:schemeClr val="accent3"/>
          </a:effectRef>
          <a:fontRef idx="minor">
            <a:schemeClr val="lt1"/>
          </a:fontRef>
        </p:style>
        <p:txBody>
          <a:bodyPr/>
          <a:lstStyle/>
          <a:p>
            <a:pPr algn="ctr"/>
            <a:r>
              <a:rPr lang="es-SV" sz="3200" b="1" dirty="0" smtClean="0">
                <a:solidFill>
                  <a:schemeClr val="lt1"/>
                </a:solidFill>
              </a:rPr>
              <a:t>Sistema de Selección y Gestión de Casos</a:t>
            </a:r>
            <a:endParaRPr lang="es-SV" sz="3200" b="1" dirty="0">
              <a:solidFill>
                <a:schemeClr val="lt1"/>
              </a:solidFill>
            </a:endParaRPr>
          </a:p>
        </p:txBody>
      </p:sp>
      <p:graphicFrame>
        <p:nvGraphicFramePr>
          <p:cNvPr id="48" name="Diagram 47"/>
          <p:cNvGraphicFramePr/>
          <p:nvPr/>
        </p:nvGraphicFramePr>
        <p:xfrm>
          <a:off x="1524000" y="1628800"/>
          <a:ext cx="6096000" cy="44839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Imagen 1" descr="13245"/>
          <p:cNvPicPr>
            <a:picLocks noChangeAspect="1" noChangeArrowheads="1"/>
          </p:cNvPicPr>
          <p:nvPr/>
        </p:nvPicPr>
        <p:blipFill>
          <a:blip r:embed="rId7" cstate="print"/>
          <a:srcRect/>
          <a:stretch>
            <a:fillRect/>
          </a:stretch>
        </p:blipFill>
        <p:spPr bwMode="auto">
          <a:xfrm>
            <a:off x="0" y="-27384"/>
            <a:ext cx="9144000" cy="648072"/>
          </a:xfrm>
          <a:prstGeom prst="rect">
            <a:avLst/>
          </a:prstGeom>
          <a:noFill/>
          <a:ln w="9525">
            <a:noFill/>
            <a:miter lim="800000"/>
            <a:headEnd/>
            <a:tailEnd/>
          </a:ln>
        </p:spPr>
      </p:pic>
      <p:sp>
        <p:nvSpPr>
          <p:cNvPr id="6" name="5 Rectángulo"/>
          <p:cNvSpPr/>
          <p:nvPr/>
        </p:nvSpPr>
        <p:spPr>
          <a:xfrm>
            <a:off x="-36512" y="6516052"/>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9" name="8 Conector recto"/>
          <p:cNvCxnSpPr/>
          <p:nvPr/>
        </p:nvCxnSpPr>
        <p:spPr>
          <a:xfrm>
            <a:off x="7164288" y="6525344"/>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0" name="9 Flecha derecha">
            <a:hlinkClick r:id="" action="ppaction://noaction"/>
          </p:cNvPr>
          <p:cNvSpPr/>
          <p:nvPr/>
        </p:nvSpPr>
        <p:spPr>
          <a:xfrm>
            <a:off x="7956376" y="5805264"/>
            <a:ext cx="720080" cy="648072"/>
          </a:xfrm>
          <a:prstGeom prst="rightArrow">
            <a:avLst>
              <a:gd name="adj1" fmla="val 33754"/>
              <a:gd name="adj2" fmla="val 50000"/>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spTree>
    <p:extLst>
      <p:ext uri="{BB962C8B-B14F-4D97-AF65-F5344CB8AC3E}">
        <p14:creationId xmlns="" xmlns:p14="http://schemas.microsoft.com/office/powerpoint/2010/main" val="10249357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188 CuadroTexto"/>
          <p:cNvSpPr txBox="1"/>
          <p:nvPr/>
        </p:nvSpPr>
        <p:spPr>
          <a:xfrm>
            <a:off x="107504" y="1033572"/>
            <a:ext cx="8928992" cy="523220"/>
          </a:xfrm>
          <a:prstGeom prst="rect">
            <a:avLst/>
          </a:prstGeom>
          <a:solidFill>
            <a:srgbClr val="74BFDA"/>
          </a:solidFill>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SV" sz="2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Selector de Casos</a:t>
            </a:r>
            <a:endParaRPr lang="es-SV" sz="2800"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2" name="Group 63"/>
          <p:cNvGrpSpPr/>
          <p:nvPr/>
        </p:nvGrpSpPr>
        <p:grpSpPr>
          <a:xfrm>
            <a:off x="6109855" y="6019800"/>
            <a:ext cx="1371600" cy="304800"/>
            <a:chOff x="6248400" y="5562600"/>
            <a:chExt cx="1371600" cy="304800"/>
          </a:xfrm>
        </p:grpSpPr>
        <p:sp>
          <p:nvSpPr>
            <p:cNvPr id="62" name="Rounded Rectangle 61"/>
            <p:cNvSpPr/>
            <p:nvPr/>
          </p:nvSpPr>
          <p:spPr>
            <a:xfrm>
              <a:off x="6248400" y="5562600"/>
              <a:ext cx="1371600" cy="3048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ES" sz="1200" b="1" dirty="0" smtClean="0"/>
                <a:t>     </a:t>
              </a:r>
              <a:r>
                <a:rPr lang="es-ES" sz="1400" b="1" dirty="0" smtClean="0"/>
                <a:t>Casos</a:t>
              </a:r>
              <a:endParaRPr lang="es-ES" sz="1400" b="1" dirty="0"/>
            </a:p>
          </p:txBody>
        </p:sp>
        <p:pic>
          <p:nvPicPr>
            <p:cNvPr id="63" name="Picture 12"/>
            <p:cNvPicPr>
              <a:picLocks noChangeAspect="1" noChangeArrowheads="1"/>
            </p:cNvPicPr>
            <p:nvPr/>
          </p:nvPicPr>
          <p:blipFill>
            <a:blip r:embed="rId2" cstate="print"/>
            <a:srcRect/>
            <a:stretch>
              <a:fillRect/>
            </a:stretch>
          </p:blipFill>
          <p:spPr bwMode="auto">
            <a:xfrm>
              <a:off x="6327962" y="5597661"/>
              <a:ext cx="153793" cy="207828"/>
            </a:xfrm>
            <a:prstGeom prst="rect">
              <a:avLst/>
            </a:prstGeom>
            <a:ln>
              <a:headEnd/>
              <a:tailEnd/>
            </a:ln>
          </p:spPr>
          <p:style>
            <a:lnRef idx="0">
              <a:schemeClr val="accent1"/>
            </a:lnRef>
            <a:fillRef idx="3">
              <a:schemeClr val="accent1"/>
            </a:fillRef>
            <a:effectRef idx="3">
              <a:schemeClr val="accent1"/>
            </a:effectRef>
            <a:fontRef idx="minor">
              <a:schemeClr val="lt1"/>
            </a:fontRef>
          </p:style>
        </p:pic>
      </p:grpSp>
      <p:grpSp>
        <p:nvGrpSpPr>
          <p:cNvPr id="3" name="Group 73"/>
          <p:cNvGrpSpPr/>
          <p:nvPr/>
        </p:nvGrpSpPr>
        <p:grpSpPr>
          <a:xfrm>
            <a:off x="611558" y="3861048"/>
            <a:ext cx="2432246" cy="936104"/>
            <a:chOff x="6206555" y="5562600"/>
            <a:chExt cx="1413445" cy="694928"/>
          </a:xfrm>
        </p:grpSpPr>
        <p:sp>
          <p:nvSpPr>
            <p:cNvPr id="75" name="Rounded Rectangle 74"/>
            <p:cNvSpPr/>
            <p:nvPr/>
          </p:nvSpPr>
          <p:spPr>
            <a:xfrm>
              <a:off x="6248400" y="5562600"/>
              <a:ext cx="1371600" cy="694928"/>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ES" sz="1200" b="1" dirty="0" smtClean="0"/>
                <a:t>  </a:t>
              </a:r>
              <a:r>
                <a:rPr lang="es-ES" sz="1400" b="1" dirty="0" smtClean="0"/>
                <a:t>Variables: </a:t>
              </a:r>
              <a:r>
                <a:rPr lang="es-ES" sz="1200" b="1" dirty="0" smtClean="0"/>
                <a:t>Criterios específicos que debe de cumplir un contribuyente </a:t>
              </a:r>
              <a:r>
                <a:rPr lang="es-ES" sz="1400" b="1" dirty="0" smtClean="0"/>
                <a:t> </a:t>
              </a:r>
              <a:r>
                <a:rPr lang="es-ES" sz="1400" b="1" dirty="0" smtClean="0"/>
                <a:t>(</a:t>
              </a:r>
              <a:r>
                <a:rPr lang="es-ES" sz="1200" b="1" dirty="0" smtClean="0"/>
                <a:t>Diferencias, montos)</a:t>
              </a:r>
              <a:endParaRPr lang="es-ES" sz="1400" b="1" dirty="0"/>
            </a:p>
          </p:txBody>
        </p:sp>
        <p:pic>
          <p:nvPicPr>
            <p:cNvPr id="76" name="Picture 12"/>
            <p:cNvPicPr>
              <a:picLocks noChangeAspect="1" noChangeArrowheads="1"/>
            </p:cNvPicPr>
            <p:nvPr/>
          </p:nvPicPr>
          <p:blipFill>
            <a:blip r:embed="rId2" cstate="print"/>
            <a:srcRect/>
            <a:stretch>
              <a:fillRect/>
            </a:stretch>
          </p:blipFill>
          <p:spPr bwMode="auto">
            <a:xfrm>
              <a:off x="6206555" y="5562601"/>
              <a:ext cx="87822" cy="648071"/>
            </a:xfrm>
            <a:prstGeom prst="rect">
              <a:avLst/>
            </a:prstGeom>
            <a:noFill/>
            <a:ln w="25400">
              <a:noFill/>
              <a:miter lim="800000"/>
              <a:headEnd/>
              <a:tailEnd/>
            </a:ln>
            <a:effectLst>
              <a:outerShdw blurRad="50800" dist="38100" dir="2700000" algn="tl" rotWithShape="0">
                <a:prstClr val="black">
                  <a:alpha val="40000"/>
                </a:prstClr>
              </a:outerShdw>
            </a:effectLst>
          </p:spPr>
        </p:pic>
      </p:grpSp>
      <p:grpSp>
        <p:nvGrpSpPr>
          <p:cNvPr id="4" name="Group 76"/>
          <p:cNvGrpSpPr/>
          <p:nvPr/>
        </p:nvGrpSpPr>
        <p:grpSpPr>
          <a:xfrm>
            <a:off x="3962400" y="1981200"/>
            <a:ext cx="1371600" cy="304800"/>
            <a:chOff x="6248400" y="5562600"/>
            <a:chExt cx="1371600" cy="304800"/>
          </a:xfrm>
        </p:grpSpPr>
        <p:sp>
          <p:nvSpPr>
            <p:cNvPr id="78" name="Rounded Rectangle 77"/>
            <p:cNvSpPr/>
            <p:nvPr/>
          </p:nvSpPr>
          <p:spPr>
            <a:xfrm>
              <a:off x="6248400" y="5562600"/>
              <a:ext cx="1371600" cy="3048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ES" sz="1200" b="1" dirty="0" smtClean="0"/>
                <a:t>     </a:t>
              </a:r>
              <a:r>
                <a:rPr lang="es-ES" sz="1400" b="1" dirty="0" smtClean="0"/>
                <a:t>Campaña</a:t>
              </a:r>
              <a:endParaRPr lang="es-ES" sz="1400" b="1" dirty="0"/>
            </a:p>
          </p:txBody>
        </p:sp>
        <p:pic>
          <p:nvPicPr>
            <p:cNvPr id="79" name="Picture 12"/>
            <p:cNvPicPr>
              <a:picLocks noChangeAspect="1" noChangeArrowheads="1"/>
            </p:cNvPicPr>
            <p:nvPr/>
          </p:nvPicPr>
          <p:blipFill>
            <a:blip r:embed="rId2" cstate="print"/>
            <a:srcRect/>
            <a:stretch>
              <a:fillRect/>
            </a:stretch>
          </p:blipFill>
          <p:spPr bwMode="auto">
            <a:xfrm>
              <a:off x="6327962" y="5597661"/>
              <a:ext cx="153793" cy="207828"/>
            </a:xfrm>
            <a:prstGeom prst="rect">
              <a:avLst/>
            </a:prstGeom>
            <a:noFill/>
            <a:ln w="25400">
              <a:noFill/>
              <a:miter lim="800000"/>
              <a:headEnd/>
              <a:tailEnd/>
            </a:ln>
            <a:effectLst>
              <a:outerShdw blurRad="50800" dist="38100" dir="2700000" algn="tl" rotWithShape="0">
                <a:prstClr val="black">
                  <a:alpha val="40000"/>
                </a:prstClr>
              </a:outerShdw>
            </a:effectLst>
          </p:spPr>
        </p:pic>
      </p:grpSp>
      <p:grpSp>
        <p:nvGrpSpPr>
          <p:cNvPr id="5" name="Group 79"/>
          <p:cNvGrpSpPr/>
          <p:nvPr/>
        </p:nvGrpSpPr>
        <p:grpSpPr>
          <a:xfrm>
            <a:off x="611560" y="1628800"/>
            <a:ext cx="2360240" cy="864096"/>
            <a:chOff x="6195864" y="5562600"/>
            <a:chExt cx="1424136" cy="304800"/>
          </a:xfrm>
        </p:grpSpPr>
        <p:sp>
          <p:nvSpPr>
            <p:cNvPr id="81" name="Rounded Rectangle 80"/>
            <p:cNvSpPr/>
            <p:nvPr/>
          </p:nvSpPr>
          <p:spPr>
            <a:xfrm>
              <a:off x="6248400" y="5562600"/>
              <a:ext cx="1371600" cy="3048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ES" sz="1400" b="1" dirty="0" smtClean="0"/>
                <a:t> Criterios: </a:t>
              </a:r>
              <a:r>
                <a:rPr lang="es-ES" sz="1200" b="1" dirty="0" smtClean="0"/>
                <a:t>Características </a:t>
              </a:r>
              <a:r>
                <a:rPr lang="es-ES" sz="1200" b="1" dirty="0" smtClean="0"/>
                <a:t>de los contribuyentes a seleccionar</a:t>
              </a:r>
              <a:r>
                <a:rPr lang="es-ES" sz="1200" b="1" dirty="0" smtClean="0"/>
                <a:t>  (Vectores de error)</a:t>
              </a:r>
              <a:endParaRPr lang="es-ES" sz="1200" b="1" dirty="0"/>
            </a:p>
          </p:txBody>
        </p:sp>
        <p:pic>
          <p:nvPicPr>
            <p:cNvPr id="82" name="Picture 12"/>
            <p:cNvPicPr>
              <a:picLocks noChangeAspect="1" noChangeArrowheads="1"/>
            </p:cNvPicPr>
            <p:nvPr/>
          </p:nvPicPr>
          <p:blipFill>
            <a:blip r:embed="rId2" cstate="print"/>
            <a:srcRect/>
            <a:stretch>
              <a:fillRect/>
            </a:stretch>
          </p:blipFill>
          <p:spPr bwMode="auto">
            <a:xfrm>
              <a:off x="6195864" y="5582920"/>
              <a:ext cx="102540" cy="284480"/>
            </a:xfrm>
            <a:prstGeom prst="rect">
              <a:avLst/>
            </a:prstGeom>
            <a:noFill/>
            <a:ln w="25400">
              <a:noFill/>
              <a:miter lim="800000"/>
              <a:headEnd/>
              <a:tailEnd/>
            </a:ln>
            <a:effectLst>
              <a:outerShdw blurRad="50800" dist="38100" dir="2700000" algn="tl" rotWithShape="0">
                <a:prstClr val="black">
                  <a:alpha val="40000"/>
                </a:prstClr>
              </a:outerShdw>
            </a:effectLst>
          </p:spPr>
        </p:pic>
      </p:grpSp>
      <p:grpSp>
        <p:nvGrpSpPr>
          <p:cNvPr id="6" name="Group 82"/>
          <p:cNvGrpSpPr/>
          <p:nvPr/>
        </p:nvGrpSpPr>
        <p:grpSpPr>
          <a:xfrm>
            <a:off x="640359" y="2780934"/>
            <a:ext cx="2350910" cy="864091"/>
            <a:chOff x="6222722" y="5528733"/>
            <a:chExt cx="1397281" cy="270933"/>
          </a:xfrm>
        </p:grpSpPr>
        <p:sp>
          <p:nvSpPr>
            <p:cNvPr id="84" name="Rounded Rectangle 83"/>
            <p:cNvSpPr/>
            <p:nvPr/>
          </p:nvSpPr>
          <p:spPr>
            <a:xfrm>
              <a:off x="6248403" y="5562600"/>
              <a:ext cx="1371600" cy="237066"/>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ES" sz="1400" b="1" dirty="0" smtClean="0"/>
                <a:t>Reglas: </a:t>
              </a:r>
              <a:r>
                <a:rPr lang="es-ES" sz="1200" b="1" dirty="0" smtClean="0"/>
                <a:t>Cumplimiento  y evaluación de variables que debe cumplir la muestra</a:t>
              </a:r>
              <a:endParaRPr lang="es-ES" sz="1200" b="1" dirty="0"/>
            </a:p>
          </p:txBody>
        </p:sp>
        <p:pic>
          <p:nvPicPr>
            <p:cNvPr id="85" name="Picture 12"/>
            <p:cNvPicPr>
              <a:picLocks noChangeAspect="1" noChangeArrowheads="1"/>
            </p:cNvPicPr>
            <p:nvPr/>
          </p:nvPicPr>
          <p:blipFill>
            <a:blip r:embed="rId2" cstate="print"/>
            <a:srcRect/>
            <a:stretch>
              <a:fillRect/>
            </a:stretch>
          </p:blipFill>
          <p:spPr bwMode="auto">
            <a:xfrm>
              <a:off x="6222722" y="5528733"/>
              <a:ext cx="68478" cy="270933"/>
            </a:xfrm>
            <a:prstGeom prst="rect">
              <a:avLst/>
            </a:prstGeom>
            <a:noFill/>
            <a:ln w="25400">
              <a:noFill/>
              <a:miter lim="800000"/>
              <a:headEnd/>
              <a:tailEnd/>
            </a:ln>
            <a:effectLst>
              <a:outerShdw blurRad="50800" dist="38100" dir="2700000" algn="tl" rotWithShape="0">
                <a:prstClr val="black">
                  <a:alpha val="40000"/>
                </a:prstClr>
              </a:outerShdw>
            </a:effectLst>
          </p:spPr>
        </p:pic>
      </p:grpSp>
      <p:grpSp>
        <p:nvGrpSpPr>
          <p:cNvPr id="7" name="Group 104"/>
          <p:cNvGrpSpPr/>
          <p:nvPr/>
        </p:nvGrpSpPr>
        <p:grpSpPr>
          <a:xfrm>
            <a:off x="1447800" y="5105400"/>
            <a:ext cx="2011680" cy="533400"/>
            <a:chOff x="3962400" y="5715000"/>
            <a:chExt cx="2011680" cy="533400"/>
          </a:xfrm>
        </p:grpSpPr>
        <p:sp>
          <p:nvSpPr>
            <p:cNvPr id="96" name="Rounded Rectangle 95"/>
            <p:cNvSpPr/>
            <p:nvPr/>
          </p:nvSpPr>
          <p:spPr>
            <a:xfrm>
              <a:off x="3962400" y="5715000"/>
              <a:ext cx="2011680" cy="5334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ES" b="1" dirty="0" smtClean="0"/>
                <a:t>         Ejecutar</a:t>
              </a:r>
            </a:p>
          </p:txBody>
        </p:sp>
        <p:pic>
          <p:nvPicPr>
            <p:cNvPr id="80" name="Picture 17"/>
            <p:cNvPicPr>
              <a:picLocks noChangeAspect="1" noChangeArrowheads="1"/>
            </p:cNvPicPr>
            <p:nvPr/>
          </p:nvPicPr>
          <p:blipFill>
            <a:blip r:embed="rId3" cstate="print"/>
            <a:srcRect/>
            <a:stretch>
              <a:fillRect/>
            </a:stretch>
          </p:blipFill>
          <p:spPr bwMode="auto">
            <a:xfrm>
              <a:off x="4038600" y="5762192"/>
              <a:ext cx="414338" cy="423863"/>
            </a:xfrm>
            <a:prstGeom prst="rect">
              <a:avLst/>
            </a:prstGeom>
            <a:noFill/>
            <a:ln w="9525">
              <a:noFill/>
              <a:miter lim="800000"/>
              <a:headEnd/>
              <a:tailEnd/>
            </a:ln>
            <a:effectLst>
              <a:outerShdw blurRad="50800" dist="38100" dir="2700000" algn="tl" rotWithShape="0">
                <a:prstClr val="black">
                  <a:alpha val="40000"/>
                </a:prstClr>
              </a:outerShdw>
            </a:effectLst>
          </p:spPr>
        </p:pic>
      </p:grpSp>
      <p:grpSp>
        <p:nvGrpSpPr>
          <p:cNvPr id="8" name="Group 106"/>
          <p:cNvGrpSpPr/>
          <p:nvPr/>
        </p:nvGrpSpPr>
        <p:grpSpPr>
          <a:xfrm>
            <a:off x="3648075" y="5105400"/>
            <a:ext cx="2011680" cy="533400"/>
            <a:chOff x="3962400" y="5715000"/>
            <a:chExt cx="2011680" cy="533400"/>
          </a:xfrm>
        </p:grpSpPr>
        <p:sp>
          <p:nvSpPr>
            <p:cNvPr id="108" name="Rounded Rectangle 107"/>
            <p:cNvSpPr/>
            <p:nvPr/>
          </p:nvSpPr>
          <p:spPr>
            <a:xfrm>
              <a:off x="3962400" y="5715000"/>
              <a:ext cx="2011680" cy="5334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r>
                <a:rPr lang="es-ES" b="1" dirty="0" smtClean="0"/>
                <a:t>         Clonar</a:t>
              </a:r>
            </a:p>
          </p:txBody>
        </p:sp>
        <p:pic>
          <p:nvPicPr>
            <p:cNvPr id="112" name="Picture 17"/>
            <p:cNvPicPr>
              <a:picLocks noChangeAspect="1" noChangeArrowheads="1"/>
            </p:cNvPicPr>
            <p:nvPr/>
          </p:nvPicPr>
          <p:blipFill>
            <a:blip r:embed="rId3" cstate="print"/>
            <a:srcRect/>
            <a:stretch>
              <a:fillRect/>
            </a:stretch>
          </p:blipFill>
          <p:spPr bwMode="auto">
            <a:xfrm>
              <a:off x="4038600" y="5762192"/>
              <a:ext cx="414338" cy="423863"/>
            </a:xfrm>
            <a:prstGeom prst="rect">
              <a:avLst/>
            </a:prstGeom>
            <a:noFill/>
            <a:ln w="9525">
              <a:noFill/>
              <a:miter lim="800000"/>
              <a:headEnd/>
              <a:tailEnd/>
            </a:ln>
            <a:effectLst>
              <a:outerShdw blurRad="50800" dist="38100" dir="2700000" algn="tl" rotWithShape="0">
                <a:prstClr val="black">
                  <a:alpha val="40000"/>
                </a:prstClr>
              </a:outerShdw>
            </a:effectLst>
          </p:spPr>
        </p:pic>
      </p:grpSp>
      <p:grpSp>
        <p:nvGrpSpPr>
          <p:cNvPr id="9" name="Group 112"/>
          <p:cNvGrpSpPr/>
          <p:nvPr/>
        </p:nvGrpSpPr>
        <p:grpSpPr>
          <a:xfrm>
            <a:off x="5791200" y="5105400"/>
            <a:ext cx="2011680" cy="533400"/>
            <a:chOff x="3962400" y="5715000"/>
            <a:chExt cx="2011680" cy="533400"/>
          </a:xfrm>
        </p:grpSpPr>
        <p:sp>
          <p:nvSpPr>
            <p:cNvPr id="114" name="Rounded Rectangle 113"/>
            <p:cNvSpPr/>
            <p:nvPr/>
          </p:nvSpPr>
          <p:spPr>
            <a:xfrm>
              <a:off x="3962400" y="5715000"/>
              <a:ext cx="2011680" cy="5334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r>
                <a:rPr lang="es-ES" b="1" dirty="0" smtClean="0"/>
                <a:t>         Trasladar</a:t>
              </a:r>
            </a:p>
          </p:txBody>
        </p:sp>
        <p:pic>
          <p:nvPicPr>
            <p:cNvPr id="115" name="Picture 17"/>
            <p:cNvPicPr>
              <a:picLocks noChangeAspect="1" noChangeArrowheads="1"/>
            </p:cNvPicPr>
            <p:nvPr/>
          </p:nvPicPr>
          <p:blipFill>
            <a:blip r:embed="rId3" cstate="print"/>
            <a:srcRect/>
            <a:stretch>
              <a:fillRect/>
            </a:stretch>
          </p:blipFill>
          <p:spPr bwMode="auto">
            <a:xfrm>
              <a:off x="4038600" y="5762192"/>
              <a:ext cx="414338" cy="423863"/>
            </a:xfrm>
            <a:prstGeom prst="rect">
              <a:avLst/>
            </a:prstGeom>
            <a:ln>
              <a:headEnd/>
              <a:tailEnd/>
            </a:ln>
          </p:spPr>
          <p:style>
            <a:lnRef idx="0">
              <a:schemeClr val="accent3"/>
            </a:lnRef>
            <a:fillRef idx="3">
              <a:schemeClr val="accent3"/>
            </a:fillRef>
            <a:effectRef idx="3">
              <a:schemeClr val="accent3"/>
            </a:effectRef>
            <a:fontRef idx="minor">
              <a:schemeClr val="lt1"/>
            </a:fontRef>
          </p:style>
        </p:pic>
      </p:grpSp>
      <p:sp>
        <p:nvSpPr>
          <p:cNvPr id="116" name="Rounded Rectangle 115"/>
          <p:cNvSpPr/>
          <p:nvPr/>
        </p:nvSpPr>
        <p:spPr>
          <a:xfrm>
            <a:off x="3886200" y="3276600"/>
            <a:ext cx="1524000" cy="685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2000" b="1" dirty="0" smtClean="0"/>
              <a:t>Plan</a:t>
            </a:r>
            <a:endParaRPr lang="es-ES" sz="2000" b="1" dirty="0"/>
          </a:p>
        </p:txBody>
      </p:sp>
      <p:cxnSp>
        <p:nvCxnSpPr>
          <p:cNvPr id="156" name="Straight Arrow Connector 155"/>
          <p:cNvCxnSpPr>
            <a:stCxn id="114" idx="2"/>
            <a:endCxn id="62" idx="0"/>
          </p:cNvCxnSpPr>
          <p:nvPr/>
        </p:nvCxnSpPr>
        <p:spPr>
          <a:xfrm rot="5400000">
            <a:off x="6605848" y="5828608"/>
            <a:ext cx="381000" cy="1385"/>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71" name="Straight Arrow Connector 170"/>
          <p:cNvCxnSpPr>
            <a:stCxn id="78" idx="2"/>
            <a:endCxn id="116" idx="0"/>
          </p:cNvCxnSpPr>
          <p:nvPr/>
        </p:nvCxnSpPr>
        <p:spPr>
          <a:xfrm rot="5400000">
            <a:off x="4152900" y="2781300"/>
            <a:ext cx="990600" cy="1588"/>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grpSp>
        <p:nvGrpSpPr>
          <p:cNvPr id="10" name="Group 175"/>
          <p:cNvGrpSpPr/>
          <p:nvPr/>
        </p:nvGrpSpPr>
        <p:grpSpPr>
          <a:xfrm>
            <a:off x="7315200" y="1771109"/>
            <a:ext cx="1371600" cy="2017931"/>
            <a:chOff x="7315200" y="990600"/>
            <a:chExt cx="1371600" cy="2017931"/>
          </a:xfrm>
        </p:grpSpPr>
        <p:pic>
          <p:nvPicPr>
            <p:cNvPr id="2050" name="Picture 2"/>
            <p:cNvPicPr>
              <a:picLocks noChangeAspect="1" noChangeArrowheads="1"/>
            </p:cNvPicPr>
            <p:nvPr/>
          </p:nvPicPr>
          <p:blipFill>
            <a:blip r:embed="rId4" cstate="print"/>
            <a:srcRect/>
            <a:stretch>
              <a:fillRect/>
            </a:stretch>
          </p:blipFill>
          <p:spPr bwMode="auto">
            <a:xfrm>
              <a:off x="7633855" y="1184565"/>
              <a:ext cx="909638" cy="964406"/>
            </a:xfrm>
            <a:prstGeom prst="rect">
              <a:avLst/>
            </a:prstGeom>
            <a:noFill/>
            <a:ln w="9525">
              <a:noFill/>
              <a:miter lim="800000"/>
              <a:headEnd/>
              <a:tailEnd/>
            </a:ln>
            <a:effectLst>
              <a:softEdge rad="63500"/>
            </a:effectLst>
          </p:spPr>
        </p:pic>
        <p:sp>
          <p:nvSpPr>
            <p:cNvPr id="166" name="Oval 165"/>
            <p:cNvSpPr/>
            <p:nvPr/>
          </p:nvSpPr>
          <p:spPr>
            <a:xfrm>
              <a:off x="7315200" y="990600"/>
              <a:ext cx="1371600" cy="1371600"/>
            </a:xfrm>
            <a:prstGeom prst="ellipse">
              <a:avLst/>
            </a:prstGeom>
            <a:noFill/>
            <a:ln w="38100">
              <a:solidFill>
                <a:schemeClr val="accent1"/>
              </a:solidFill>
            </a:ln>
            <a:effectLst>
              <a:glow rad="228600">
                <a:schemeClr val="accent5">
                  <a:satMod val="175000"/>
                  <a:alpha val="40000"/>
                </a:schemeClr>
              </a:glo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175" name="TextBox 174"/>
            <p:cNvSpPr txBox="1"/>
            <p:nvPr/>
          </p:nvSpPr>
          <p:spPr>
            <a:xfrm>
              <a:off x="7391400" y="2362200"/>
              <a:ext cx="1143000" cy="646331"/>
            </a:xfrm>
            <a:prstGeom prst="rect">
              <a:avLst/>
            </a:prstGeom>
            <a:noFill/>
          </p:spPr>
          <p:txBody>
            <a:bodyPr wrap="square" rtlCol="0">
              <a:spAutoFit/>
            </a:bodyPr>
            <a:lstStyle/>
            <a:p>
              <a:pPr algn="ctr"/>
              <a:r>
                <a:rPr lang="es-ES" sz="3600" b="1" dirty="0" smtClean="0">
                  <a:solidFill>
                    <a:srgbClr val="0070C0"/>
                  </a:solidFill>
                </a:rPr>
                <a:t>USC</a:t>
              </a:r>
              <a:endParaRPr lang="es-ES" sz="3600" b="1" dirty="0">
                <a:solidFill>
                  <a:srgbClr val="0070C0"/>
                </a:solidFill>
              </a:endParaRPr>
            </a:p>
          </p:txBody>
        </p:sp>
      </p:grpSp>
      <p:cxnSp>
        <p:nvCxnSpPr>
          <p:cNvPr id="178" name="Elbow Connector 177"/>
          <p:cNvCxnSpPr>
            <a:stCxn id="116" idx="1"/>
            <a:endCxn id="81" idx="3"/>
          </p:cNvCxnSpPr>
          <p:nvPr/>
        </p:nvCxnSpPr>
        <p:spPr>
          <a:xfrm rot="10800000">
            <a:off x="2971800" y="2060848"/>
            <a:ext cx="914400" cy="1558652"/>
          </a:xfrm>
          <a:prstGeom prst="bentConnector3">
            <a:avLst>
              <a:gd name="adj1" fmla="val 50000"/>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80" name="Elbow Connector 179"/>
          <p:cNvCxnSpPr>
            <a:stCxn id="116" idx="1"/>
            <a:endCxn id="84" idx="3"/>
          </p:cNvCxnSpPr>
          <p:nvPr/>
        </p:nvCxnSpPr>
        <p:spPr>
          <a:xfrm rot="10800000">
            <a:off x="2991274" y="3266986"/>
            <a:ext cx="894927" cy="352515"/>
          </a:xfrm>
          <a:prstGeom prst="bentConnector3">
            <a:avLst>
              <a:gd name="adj1" fmla="val 50000"/>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82" name="Elbow Connector 181"/>
          <p:cNvCxnSpPr>
            <a:stCxn id="116" idx="1"/>
            <a:endCxn id="75" idx="3"/>
          </p:cNvCxnSpPr>
          <p:nvPr/>
        </p:nvCxnSpPr>
        <p:spPr>
          <a:xfrm rot="10800000" flipV="1">
            <a:off x="3043804" y="3619500"/>
            <a:ext cx="842396" cy="709600"/>
          </a:xfrm>
          <a:prstGeom prst="bentConnector3">
            <a:avLst>
              <a:gd name="adj1" fmla="val 50000"/>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85" name="Elbow Connector 184"/>
          <p:cNvCxnSpPr>
            <a:stCxn id="116" idx="2"/>
            <a:endCxn id="96" idx="0"/>
          </p:cNvCxnSpPr>
          <p:nvPr/>
        </p:nvCxnSpPr>
        <p:spPr>
          <a:xfrm rot="5400000">
            <a:off x="2979420" y="3436620"/>
            <a:ext cx="1143000" cy="2194560"/>
          </a:xfrm>
          <a:prstGeom prst="bentConnector3">
            <a:avLst>
              <a:gd name="adj1" fmla="val 50000"/>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91" name="Elbow Connector 190"/>
          <p:cNvCxnSpPr>
            <a:stCxn id="116" idx="2"/>
            <a:endCxn id="114" idx="0"/>
          </p:cNvCxnSpPr>
          <p:nvPr/>
        </p:nvCxnSpPr>
        <p:spPr>
          <a:xfrm rot="16200000" flipH="1">
            <a:off x="5151120" y="3459480"/>
            <a:ext cx="1143000" cy="2148840"/>
          </a:xfrm>
          <a:prstGeom prst="bentConnector3">
            <a:avLst>
              <a:gd name="adj1" fmla="val 50000"/>
            </a:avLst>
          </a:prstGeom>
          <a:ln w="25400">
            <a:tailEnd type="arrow"/>
          </a:ln>
        </p:spPr>
        <p:style>
          <a:lnRef idx="1">
            <a:schemeClr val="accent1"/>
          </a:lnRef>
          <a:fillRef idx="0">
            <a:schemeClr val="accent1"/>
          </a:fillRef>
          <a:effectRef idx="0">
            <a:schemeClr val="accent1"/>
          </a:effectRef>
          <a:fontRef idx="minor">
            <a:schemeClr val="tx1"/>
          </a:fontRef>
        </p:style>
      </p:cxnSp>
      <p:cxnSp>
        <p:nvCxnSpPr>
          <p:cNvPr id="193" name="Straight Arrow Connector 192"/>
          <p:cNvCxnSpPr>
            <a:stCxn id="116" idx="2"/>
            <a:endCxn id="108" idx="0"/>
          </p:cNvCxnSpPr>
          <p:nvPr/>
        </p:nvCxnSpPr>
        <p:spPr>
          <a:xfrm rot="16200000" flipH="1">
            <a:off x="4079557" y="4531042"/>
            <a:ext cx="1143000" cy="5715"/>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pic>
        <p:nvPicPr>
          <p:cNvPr id="41" name="Imagen 1" descr="13245"/>
          <p:cNvPicPr>
            <a:picLocks noChangeAspect="1" noChangeArrowheads="1"/>
          </p:cNvPicPr>
          <p:nvPr/>
        </p:nvPicPr>
        <p:blipFill>
          <a:blip r:embed="rId5" cstate="print"/>
          <a:srcRect/>
          <a:stretch>
            <a:fillRect/>
          </a:stretch>
        </p:blipFill>
        <p:spPr bwMode="auto">
          <a:xfrm>
            <a:off x="0" y="-27384"/>
            <a:ext cx="9144000" cy="648072"/>
          </a:xfrm>
          <a:prstGeom prst="rect">
            <a:avLst/>
          </a:prstGeom>
          <a:noFill/>
          <a:ln w="9525">
            <a:noFill/>
            <a:miter lim="800000"/>
            <a:headEnd/>
            <a:tailEnd/>
          </a:ln>
        </p:spPr>
      </p:pic>
      <p:sp>
        <p:nvSpPr>
          <p:cNvPr id="42" name="41 Rectángulo"/>
          <p:cNvSpPr/>
          <p:nvPr/>
        </p:nvSpPr>
        <p:spPr>
          <a:xfrm>
            <a:off x="-36512" y="6453336"/>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43" name="42 Conector recto"/>
          <p:cNvCxnSpPr/>
          <p:nvPr/>
        </p:nvCxnSpPr>
        <p:spPr>
          <a:xfrm>
            <a:off x="7164288" y="6525344"/>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1488228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188 CuadroTexto"/>
          <p:cNvSpPr txBox="1"/>
          <p:nvPr/>
        </p:nvSpPr>
        <p:spPr>
          <a:xfrm>
            <a:off x="0" y="476672"/>
            <a:ext cx="8928992" cy="523220"/>
          </a:xfrm>
          <a:prstGeom prst="rect">
            <a:avLst/>
          </a:prstGeom>
          <a:solidFill>
            <a:srgbClr val="74BFDA"/>
          </a:solidFill>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SV" sz="2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Gestión de Casos</a:t>
            </a:r>
            <a:endParaRPr lang="es-SV" sz="2800"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116" name="Rounded Rectangle 115"/>
          <p:cNvSpPr/>
          <p:nvPr/>
        </p:nvSpPr>
        <p:spPr>
          <a:xfrm>
            <a:off x="2915816" y="1052736"/>
            <a:ext cx="1524000" cy="72008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1600" b="1" dirty="0" smtClean="0"/>
              <a:t>Expediente o libreta de trabajo</a:t>
            </a:r>
            <a:endParaRPr lang="es-ES" sz="1600" b="1" dirty="0"/>
          </a:p>
        </p:txBody>
      </p:sp>
      <p:grpSp>
        <p:nvGrpSpPr>
          <p:cNvPr id="2" name="Group 175"/>
          <p:cNvGrpSpPr/>
          <p:nvPr/>
        </p:nvGrpSpPr>
        <p:grpSpPr>
          <a:xfrm>
            <a:off x="7164288" y="1556792"/>
            <a:ext cx="1584176" cy="1956375"/>
            <a:chOff x="7243192" y="990600"/>
            <a:chExt cx="1584176" cy="1956375"/>
          </a:xfrm>
        </p:grpSpPr>
        <p:pic>
          <p:nvPicPr>
            <p:cNvPr id="2050" name="Picture 2"/>
            <p:cNvPicPr>
              <a:picLocks noChangeAspect="1" noChangeArrowheads="1"/>
            </p:cNvPicPr>
            <p:nvPr/>
          </p:nvPicPr>
          <p:blipFill>
            <a:blip r:embed="rId2" cstate="print"/>
            <a:srcRect/>
            <a:stretch>
              <a:fillRect/>
            </a:stretch>
          </p:blipFill>
          <p:spPr bwMode="auto">
            <a:xfrm>
              <a:off x="7633855" y="1184565"/>
              <a:ext cx="909638" cy="964406"/>
            </a:xfrm>
            <a:prstGeom prst="rect">
              <a:avLst/>
            </a:prstGeom>
            <a:noFill/>
            <a:ln w="9525">
              <a:noFill/>
              <a:miter lim="800000"/>
              <a:headEnd/>
              <a:tailEnd/>
            </a:ln>
            <a:effectLst>
              <a:softEdge rad="63500"/>
            </a:effectLst>
          </p:spPr>
        </p:pic>
        <p:sp>
          <p:nvSpPr>
            <p:cNvPr id="166" name="Oval 165"/>
            <p:cNvSpPr/>
            <p:nvPr/>
          </p:nvSpPr>
          <p:spPr>
            <a:xfrm>
              <a:off x="7315200" y="990600"/>
              <a:ext cx="1371600" cy="1371600"/>
            </a:xfrm>
            <a:prstGeom prst="ellipse">
              <a:avLst/>
            </a:prstGeom>
            <a:noFill/>
            <a:ln w="38100">
              <a:solidFill>
                <a:schemeClr val="accent1"/>
              </a:solidFill>
            </a:ln>
            <a:effectLst>
              <a:glow rad="228600">
                <a:schemeClr val="accent5">
                  <a:satMod val="175000"/>
                  <a:alpha val="40000"/>
                </a:schemeClr>
              </a:glo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175" name="TextBox 174"/>
            <p:cNvSpPr txBox="1"/>
            <p:nvPr/>
          </p:nvSpPr>
          <p:spPr>
            <a:xfrm>
              <a:off x="7243192" y="2362200"/>
              <a:ext cx="1584176" cy="584775"/>
            </a:xfrm>
            <a:prstGeom prst="rect">
              <a:avLst/>
            </a:prstGeom>
            <a:noFill/>
          </p:spPr>
          <p:txBody>
            <a:bodyPr wrap="square" rtlCol="0">
              <a:spAutoFit/>
            </a:bodyPr>
            <a:lstStyle/>
            <a:p>
              <a:pPr algn="ctr"/>
              <a:r>
                <a:rPr lang="es-ES" sz="3200" b="1" dirty="0" smtClean="0">
                  <a:solidFill>
                    <a:srgbClr val="0070C0"/>
                  </a:solidFill>
                </a:rPr>
                <a:t>Auditor</a:t>
              </a:r>
              <a:endParaRPr lang="es-ES" sz="3200" b="1" dirty="0">
                <a:solidFill>
                  <a:srgbClr val="0070C0"/>
                </a:solidFill>
              </a:endParaRPr>
            </a:p>
          </p:txBody>
        </p:sp>
      </p:grpSp>
      <p:grpSp>
        <p:nvGrpSpPr>
          <p:cNvPr id="3" name="Group 46"/>
          <p:cNvGrpSpPr/>
          <p:nvPr/>
        </p:nvGrpSpPr>
        <p:grpSpPr>
          <a:xfrm>
            <a:off x="609600" y="2057400"/>
            <a:ext cx="2743200" cy="304800"/>
            <a:chOff x="6400800" y="3352800"/>
            <a:chExt cx="1828800" cy="304800"/>
          </a:xfrm>
        </p:grpSpPr>
        <p:sp>
          <p:nvSpPr>
            <p:cNvPr id="81" name="Rounded Rectangle 80"/>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Datos Generales</a:t>
              </a:r>
              <a:endParaRPr lang="es-ES" sz="1400" b="1" dirty="0"/>
            </a:p>
          </p:txBody>
        </p:sp>
        <p:sp>
          <p:nvSpPr>
            <p:cNvPr id="42" name="Oval 41"/>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43" name="Oval 42"/>
            <p:cNvSpPr/>
            <p:nvPr/>
          </p:nvSpPr>
          <p:spPr>
            <a:xfrm>
              <a:off x="6629400" y="3429000"/>
              <a:ext cx="152400" cy="1524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44" name="Oval 43"/>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4" name="Group 47"/>
          <p:cNvGrpSpPr/>
          <p:nvPr/>
        </p:nvGrpSpPr>
        <p:grpSpPr>
          <a:xfrm>
            <a:off x="3962400" y="2057400"/>
            <a:ext cx="2743200" cy="304800"/>
            <a:chOff x="6400800" y="3352800"/>
            <a:chExt cx="1828800" cy="304800"/>
          </a:xfrm>
        </p:grpSpPr>
        <p:sp>
          <p:nvSpPr>
            <p:cNvPr id="49" name="Rounded Rectangle 48"/>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Observaciones</a:t>
              </a:r>
              <a:endParaRPr lang="es-ES" sz="1400" b="1" dirty="0"/>
            </a:p>
          </p:txBody>
        </p:sp>
        <p:sp>
          <p:nvSpPr>
            <p:cNvPr id="50" name="Oval 49"/>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51" name="Oval 50"/>
            <p:cNvSpPr/>
            <p:nvPr/>
          </p:nvSpPr>
          <p:spPr>
            <a:xfrm>
              <a:off x="6629400" y="3429000"/>
              <a:ext cx="152400" cy="1524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52" name="Oval 51"/>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5" name="Group 52"/>
          <p:cNvGrpSpPr/>
          <p:nvPr/>
        </p:nvGrpSpPr>
        <p:grpSpPr>
          <a:xfrm>
            <a:off x="3962400" y="2438400"/>
            <a:ext cx="2743200" cy="304800"/>
            <a:chOff x="6400800" y="3352800"/>
            <a:chExt cx="1828800" cy="304800"/>
          </a:xfrm>
        </p:grpSpPr>
        <p:sp>
          <p:nvSpPr>
            <p:cNvPr id="54" name="Rounded Rectangle 53"/>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Antecedentes</a:t>
              </a:r>
              <a:endParaRPr lang="es-ES" sz="1400" b="1" dirty="0"/>
            </a:p>
          </p:txBody>
        </p:sp>
        <p:sp>
          <p:nvSpPr>
            <p:cNvPr id="55" name="Oval 54"/>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56" name="Oval 55"/>
            <p:cNvSpPr/>
            <p:nvPr/>
          </p:nvSpPr>
          <p:spPr>
            <a:xfrm>
              <a:off x="6629400" y="3429000"/>
              <a:ext cx="152400" cy="1524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57" name="Oval 56"/>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6" name="Group 57"/>
          <p:cNvGrpSpPr/>
          <p:nvPr/>
        </p:nvGrpSpPr>
        <p:grpSpPr>
          <a:xfrm>
            <a:off x="609600" y="2438400"/>
            <a:ext cx="2743200" cy="304800"/>
            <a:chOff x="6400800" y="3352800"/>
            <a:chExt cx="1828800" cy="304800"/>
          </a:xfrm>
        </p:grpSpPr>
        <p:sp>
          <p:nvSpPr>
            <p:cNvPr id="59" name="Rounded Rectangle 58"/>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Reporte de Tiempo</a:t>
              </a:r>
              <a:endParaRPr lang="es-ES" sz="1400" b="1" dirty="0"/>
            </a:p>
          </p:txBody>
        </p:sp>
        <p:sp>
          <p:nvSpPr>
            <p:cNvPr id="60" name="Oval 59"/>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61" name="Oval 60"/>
            <p:cNvSpPr/>
            <p:nvPr/>
          </p:nvSpPr>
          <p:spPr>
            <a:xfrm>
              <a:off x="6629400" y="3429000"/>
              <a:ext cx="152400" cy="1524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64" name="Oval 63"/>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7" name="Group 64"/>
          <p:cNvGrpSpPr/>
          <p:nvPr/>
        </p:nvGrpSpPr>
        <p:grpSpPr>
          <a:xfrm>
            <a:off x="3962400" y="2819400"/>
            <a:ext cx="2743200" cy="304800"/>
            <a:chOff x="6400800" y="3352800"/>
            <a:chExt cx="1828800" cy="304800"/>
          </a:xfrm>
        </p:grpSpPr>
        <p:sp>
          <p:nvSpPr>
            <p:cNvPr id="66" name="Rounded Rectangle 65"/>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Actualización de datos</a:t>
              </a:r>
              <a:endParaRPr lang="es-ES" sz="1400" b="1" dirty="0"/>
            </a:p>
          </p:txBody>
        </p:sp>
        <p:sp>
          <p:nvSpPr>
            <p:cNvPr id="67" name="Oval 66"/>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68" name="Oval 67"/>
            <p:cNvSpPr/>
            <p:nvPr/>
          </p:nvSpPr>
          <p:spPr>
            <a:xfrm>
              <a:off x="6629400" y="3429000"/>
              <a:ext cx="152400" cy="1524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69" name="Oval 68"/>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8" name="Group 69"/>
          <p:cNvGrpSpPr/>
          <p:nvPr/>
        </p:nvGrpSpPr>
        <p:grpSpPr>
          <a:xfrm>
            <a:off x="3962400" y="3200400"/>
            <a:ext cx="2743200" cy="304800"/>
            <a:chOff x="6400800" y="3352800"/>
            <a:chExt cx="1828800" cy="304800"/>
          </a:xfrm>
        </p:grpSpPr>
        <p:sp>
          <p:nvSpPr>
            <p:cNvPr id="71" name="Rounded Rectangle 70"/>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Programación de caso</a:t>
              </a:r>
              <a:endParaRPr lang="es-ES" sz="1400" b="1" dirty="0"/>
            </a:p>
          </p:txBody>
        </p:sp>
        <p:sp>
          <p:nvSpPr>
            <p:cNvPr id="72" name="Oval 71"/>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73" name="Oval 72"/>
            <p:cNvSpPr/>
            <p:nvPr/>
          </p:nvSpPr>
          <p:spPr>
            <a:xfrm>
              <a:off x="6629400" y="3429000"/>
              <a:ext cx="152400" cy="1524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74" name="Oval 73"/>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9" name="Group 76"/>
          <p:cNvGrpSpPr/>
          <p:nvPr/>
        </p:nvGrpSpPr>
        <p:grpSpPr>
          <a:xfrm>
            <a:off x="3962400" y="3581400"/>
            <a:ext cx="2743200" cy="304800"/>
            <a:chOff x="6400800" y="3352800"/>
            <a:chExt cx="1828800" cy="304800"/>
          </a:xfrm>
        </p:grpSpPr>
        <p:sp>
          <p:nvSpPr>
            <p:cNvPr id="83" name="Rounded Rectangle 82"/>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Finalización</a:t>
              </a:r>
              <a:endParaRPr lang="es-ES" sz="1400" b="1" dirty="0"/>
            </a:p>
          </p:txBody>
        </p:sp>
        <p:sp>
          <p:nvSpPr>
            <p:cNvPr id="86" name="Oval 85"/>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87" name="Oval 86"/>
            <p:cNvSpPr/>
            <p:nvPr/>
          </p:nvSpPr>
          <p:spPr>
            <a:xfrm>
              <a:off x="6629400" y="3429000"/>
              <a:ext cx="152400" cy="1524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88" name="Oval 87"/>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11" name="Group 93"/>
          <p:cNvGrpSpPr/>
          <p:nvPr/>
        </p:nvGrpSpPr>
        <p:grpSpPr>
          <a:xfrm>
            <a:off x="3962400" y="4343400"/>
            <a:ext cx="2743200" cy="304800"/>
            <a:chOff x="6400800" y="3352800"/>
            <a:chExt cx="1828800" cy="304800"/>
          </a:xfrm>
        </p:grpSpPr>
        <p:sp>
          <p:nvSpPr>
            <p:cNvPr id="95" name="Rounded Rectangle 94"/>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Gestión de llamadas</a:t>
              </a:r>
              <a:endParaRPr lang="es-ES" sz="1400" b="1" dirty="0"/>
            </a:p>
          </p:txBody>
        </p:sp>
        <p:sp>
          <p:nvSpPr>
            <p:cNvPr id="97" name="Oval 96"/>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98" name="Oval 97"/>
            <p:cNvSpPr/>
            <p:nvPr/>
          </p:nvSpPr>
          <p:spPr>
            <a:xfrm>
              <a:off x="6629400" y="3429000"/>
              <a:ext cx="152400" cy="1524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99" name="Oval 98"/>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13" name="Group 104"/>
          <p:cNvGrpSpPr/>
          <p:nvPr/>
        </p:nvGrpSpPr>
        <p:grpSpPr>
          <a:xfrm>
            <a:off x="3962400" y="5105400"/>
            <a:ext cx="2743200" cy="304800"/>
            <a:chOff x="6400800" y="3352800"/>
            <a:chExt cx="1828800" cy="304800"/>
          </a:xfrm>
        </p:grpSpPr>
        <p:sp>
          <p:nvSpPr>
            <p:cNvPr id="106" name="Rounded Rectangle 105"/>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Reasignación</a:t>
              </a:r>
              <a:endParaRPr lang="es-ES" sz="1400" b="1" dirty="0"/>
            </a:p>
          </p:txBody>
        </p:sp>
        <p:sp>
          <p:nvSpPr>
            <p:cNvPr id="107" name="Oval 106"/>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09" name="Oval 108"/>
            <p:cNvSpPr/>
            <p:nvPr/>
          </p:nvSpPr>
          <p:spPr>
            <a:xfrm>
              <a:off x="6629400" y="3429000"/>
              <a:ext cx="152400" cy="1524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110" name="Oval 109"/>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14" name="Group 110"/>
          <p:cNvGrpSpPr/>
          <p:nvPr/>
        </p:nvGrpSpPr>
        <p:grpSpPr>
          <a:xfrm>
            <a:off x="3962400" y="5486400"/>
            <a:ext cx="2743200" cy="304800"/>
            <a:chOff x="6400800" y="3352800"/>
            <a:chExt cx="1828800" cy="304800"/>
          </a:xfrm>
        </p:grpSpPr>
        <p:sp>
          <p:nvSpPr>
            <p:cNvPr id="113" name="Rounded Rectangle 112"/>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Asignación</a:t>
              </a:r>
              <a:endParaRPr lang="es-ES" sz="1400" b="1" dirty="0"/>
            </a:p>
          </p:txBody>
        </p:sp>
        <p:sp>
          <p:nvSpPr>
            <p:cNvPr id="117" name="Oval 116"/>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18" name="Oval 117"/>
            <p:cNvSpPr/>
            <p:nvPr/>
          </p:nvSpPr>
          <p:spPr>
            <a:xfrm>
              <a:off x="6629400" y="3429000"/>
              <a:ext cx="152400" cy="1524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119" name="Oval 118"/>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16" name="Group 124"/>
          <p:cNvGrpSpPr/>
          <p:nvPr/>
        </p:nvGrpSpPr>
        <p:grpSpPr>
          <a:xfrm>
            <a:off x="609600" y="2819400"/>
            <a:ext cx="2743200" cy="304800"/>
            <a:chOff x="6400800" y="3352800"/>
            <a:chExt cx="1828800" cy="304800"/>
          </a:xfrm>
        </p:grpSpPr>
        <p:sp>
          <p:nvSpPr>
            <p:cNvPr id="126" name="Rounded Rectangle 125"/>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Procedimientos</a:t>
              </a:r>
              <a:endParaRPr lang="es-ES" sz="1400" b="1" dirty="0"/>
            </a:p>
          </p:txBody>
        </p:sp>
        <p:sp>
          <p:nvSpPr>
            <p:cNvPr id="127" name="Oval 126"/>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28" name="Oval 127"/>
            <p:cNvSpPr/>
            <p:nvPr/>
          </p:nvSpPr>
          <p:spPr>
            <a:xfrm>
              <a:off x="6629400" y="3429000"/>
              <a:ext cx="152400" cy="1524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129" name="Oval 128"/>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18" name="Group 135"/>
          <p:cNvGrpSpPr/>
          <p:nvPr/>
        </p:nvGrpSpPr>
        <p:grpSpPr>
          <a:xfrm>
            <a:off x="609600" y="3581400"/>
            <a:ext cx="2743200" cy="304800"/>
            <a:chOff x="6400800" y="3352800"/>
            <a:chExt cx="1828800" cy="304800"/>
          </a:xfrm>
        </p:grpSpPr>
        <p:sp>
          <p:nvSpPr>
            <p:cNvPr id="138" name="Rounded Rectangle 137"/>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Avance de Gestión</a:t>
              </a:r>
              <a:endParaRPr lang="es-ES" sz="1400" b="1" dirty="0"/>
            </a:p>
          </p:txBody>
        </p:sp>
        <p:sp>
          <p:nvSpPr>
            <p:cNvPr id="139" name="Oval 138"/>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41" name="Oval 140"/>
            <p:cNvSpPr/>
            <p:nvPr/>
          </p:nvSpPr>
          <p:spPr>
            <a:xfrm>
              <a:off x="6629400" y="3429000"/>
              <a:ext cx="152400" cy="1524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142" name="Oval 141"/>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20" name="Group 150"/>
          <p:cNvGrpSpPr/>
          <p:nvPr/>
        </p:nvGrpSpPr>
        <p:grpSpPr>
          <a:xfrm>
            <a:off x="609600" y="4343400"/>
            <a:ext cx="2743200" cy="304800"/>
            <a:chOff x="6400800" y="3352800"/>
            <a:chExt cx="1828800" cy="304800"/>
          </a:xfrm>
        </p:grpSpPr>
        <p:sp>
          <p:nvSpPr>
            <p:cNvPr id="152" name="Rounded Rectangle 151"/>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Deficiencias</a:t>
              </a:r>
              <a:endParaRPr lang="es-ES" sz="1400" b="1" dirty="0"/>
            </a:p>
          </p:txBody>
        </p:sp>
        <p:sp>
          <p:nvSpPr>
            <p:cNvPr id="153" name="Oval 152"/>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54" name="Oval 153"/>
            <p:cNvSpPr/>
            <p:nvPr/>
          </p:nvSpPr>
          <p:spPr>
            <a:xfrm>
              <a:off x="6629400" y="3429000"/>
              <a:ext cx="152400" cy="1524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155" name="Oval 154"/>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21" name="Group 156"/>
          <p:cNvGrpSpPr/>
          <p:nvPr/>
        </p:nvGrpSpPr>
        <p:grpSpPr>
          <a:xfrm>
            <a:off x="609600" y="4724400"/>
            <a:ext cx="2743200" cy="304800"/>
            <a:chOff x="6400800" y="3352800"/>
            <a:chExt cx="1828800" cy="304800"/>
          </a:xfrm>
        </p:grpSpPr>
        <p:sp>
          <p:nvSpPr>
            <p:cNvPr id="158" name="Rounded Rectangle 157"/>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Producción</a:t>
              </a:r>
              <a:endParaRPr lang="es-ES" sz="1400" b="1" dirty="0"/>
            </a:p>
          </p:txBody>
        </p:sp>
        <p:sp>
          <p:nvSpPr>
            <p:cNvPr id="159" name="Oval 158"/>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60" name="Oval 159"/>
            <p:cNvSpPr/>
            <p:nvPr/>
          </p:nvSpPr>
          <p:spPr>
            <a:xfrm>
              <a:off x="6629400" y="3429000"/>
              <a:ext cx="152400" cy="1524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161" name="Oval 160"/>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22" name="Group 161"/>
          <p:cNvGrpSpPr/>
          <p:nvPr/>
        </p:nvGrpSpPr>
        <p:grpSpPr>
          <a:xfrm>
            <a:off x="609600" y="5105400"/>
            <a:ext cx="2743200" cy="304800"/>
            <a:chOff x="6400800" y="3352800"/>
            <a:chExt cx="1828800" cy="304800"/>
          </a:xfrm>
        </p:grpSpPr>
        <p:sp>
          <p:nvSpPr>
            <p:cNvPr id="163" name="Rounded Rectangle 162"/>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Cierre</a:t>
              </a:r>
              <a:endParaRPr lang="es-ES" sz="1400" b="1" dirty="0"/>
            </a:p>
          </p:txBody>
        </p:sp>
        <p:sp>
          <p:nvSpPr>
            <p:cNvPr id="164" name="Oval 163"/>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65" name="Oval 164"/>
            <p:cNvSpPr/>
            <p:nvPr/>
          </p:nvSpPr>
          <p:spPr>
            <a:xfrm>
              <a:off x="6629400" y="3429000"/>
              <a:ext cx="152400" cy="1524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167" name="Oval 166"/>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23" name="Group 167"/>
          <p:cNvGrpSpPr/>
          <p:nvPr/>
        </p:nvGrpSpPr>
        <p:grpSpPr>
          <a:xfrm>
            <a:off x="609600" y="5486400"/>
            <a:ext cx="2743200" cy="304800"/>
            <a:chOff x="6400800" y="3352800"/>
            <a:chExt cx="1828800" cy="304800"/>
          </a:xfrm>
        </p:grpSpPr>
        <p:sp>
          <p:nvSpPr>
            <p:cNvPr id="169" name="Rounded Rectangle 168"/>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Suspenso</a:t>
              </a:r>
              <a:endParaRPr lang="es-ES" sz="1400" b="1" dirty="0"/>
            </a:p>
          </p:txBody>
        </p:sp>
        <p:sp>
          <p:nvSpPr>
            <p:cNvPr id="170" name="Oval 169"/>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72" name="Oval 171"/>
            <p:cNvSpPr/>
            <p:nvPr/>
          </p:nvSpPr>
          <p:spPr>
            <a:xfrm>
              <a:off x="6629400" y="3429000"/>
              <a:ext cx="152400" cy="1524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173" name="Oval 172"/>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24" name="Group 175"/>
          <p:cNvGrpSpPr/>
          <p:nvPr/>
        </p:nvGrpSpPr>
        <p:grpSpPr>
          <a:xfrm>
            <a:off x="609600" y="5867400"/>
            <a:ext cx="2743200" cy="304800"/>
            <a:chOff x="6400800" y="3352800"/>
            <a:chExt cx="1828800" cy="304800"/>
          </a:xfrm>
        </p:grpSpPr>
        <p:sp>
          <p:nvSpPr>
            <p:cNvPr id="177" name="Rounded Rectangle 176"/>
            <p:cNvSpPr/>
            <p:nvPr/>
          </p:nvSpPr>
          <p:spPr>
            <a:xfrm>
              <a:off x="6400800" y="3352800"/>
              <a:ext cx="1828800" cy="304800"/>
            </a:xfrm>
            <a:prstGeom prst="roundRect">
              <a:avLst/>
            </a:prstGeom>
          </p:spPr>
          <p:style>
            <a:lnRef idx="0">
              <a:schemeClr val="accent5"/>
            </a:lnRef>
            <a:fillRef idx="3">
              <a:schemeClr val="accent5"/>
            </a:fillRef>
            <a:effectRef idx="3">
              <a:schemeClr val="accent5"/>
            </a:effectRef>
            <a:fontRef idx="minor">
              <a:schemeClr val="lt1"/>
            </a:fontRef>
          </p:style>
          <p:txBody>
            <a:bodyPr rtlCol="0" anchor="ctr"/>
            <a:lstStyle/>
            <a:p>
              <a:r>
                <a:rPr lang="es-ES" sz="1200" b="1" dirty="0" smtClean="0"/>
                <a:t>                      </a:t>
              </a:r>
              <a:r>
                <a:rPr lang="es-ES" sz="1400" b="1" dirty="0" smtClean="0"/>
                <a:t>Equipo de Trabajo</a:t>
              </a:r>
              <a:endParaRPr lang="es-ES" sz="1400" b="1" dirty="0"/>
            </a:p>
          </p:txBody>
        </p:sp>
        <p:sp>
          <p:nvSpPr>
            <p:cNvPr id="178" name="Oval 177"/>
            <p:cNvSpPr/>
            <p:nvPr/>
          </p:nvSpPr>
          <p:spPr>
            <a:xfrm>
              <a:off x="6477000" y="3429000"/>
              <a:ext cx="1524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79" name="Oval 178"/>
            <p:cNvSpPr/>
            <p:nvPr/>
          </p:nvSpPr>
          <p:spPr>
            <a:xfrm>
              <a:off x="6629400" y="3429000"/>
              <a:ext cx="152400" cy="152400"/>
            </a:xfrm>
            <a:prstGeom prst="ellipse">
              <a:avLst/>
            </a:prstGeom>
          </p:spPr>
          <p:style>
            <a:lnRef idx="0">
              <a:schemeClr val="dk1"/>
            </a:lnRef>
            <a:fillRef idx="3">
              <a:schemeClr val="dk1"/>
            </a:fillRef>
            <a:effectRef idx="3">
              <a:schemeClr val="dk1"/>
            </a:effectRef>
            <a:fontRef idx="minor">
              <a:schemeClr val="lt1"/>
            </a:fontRef>
          </p:style>
          <p:txBody>
            <a:bodyPr rtlCol="0" anchor="ctr"/>
            <a:lstStyle/>
            <a:p>
              <a:pPr algn="ctr"/>
              <a:endParaRPr lang="es-ES"/>
            </a:p>
          </p:txBody>
        </p:sp>
        <p:sp>
          <p:nvSpPr>
            <p:cNvPr id="180" name="Oval 179"/>
            <p:cNvSpPr/>
            <p:nvPr/>
          </p:nvSpPr>
          <p:spPr>
            <a:xfrm>
              <a:off x="6781800" y="3429000"/>
              <a:ext cx="1524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grpSp>
        <p:nvGrpSpPr>
          <p:cNvPr id="26" name="Group 193"/>
          <p:cNvGrpSpPr/>
          <p:nvPr/>
        </p:nvGrpSpPr>
        <p:grpSpPr>
          <a:xfrm>
            <a:off x="6858000" y="4191000"/>
            <a:ext cx="1981200" cy="838200"/>
            <a:chOff x="6172200" y="4572000"/>
            <a:chExt cx="1981200" cy="838200"/>
          </a:xfrm>
        </p:grpSpPr>
        <p:sp>
          <p:nvSpPr>
            <p:cNvPr id="190" name="Rounded Rectangle 189"/>
            <p:cNvSpPr/>
            <p:nvPr/>
          </p:nvSpPr>
          <p:spPr>
            <a:xfrm>
              <a:off x="6172200" y="4572000"/>
              <a:ext cx="1981200" cy="838200"/>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r>
                <a:rPr lang="es-ES" sz="1200" b="1" dirty="0" smtClean="0"/>
                <a:t>        </a:t>
              </a:r>
              <a:r>
                <a:rPr lang="es-ES" sz="1400" b="1" dirty="0" smtClean="0"/>
                <a:t>En Proceso</a:t>
              </a:r>
            </a:p>
            <a:p>
              <a:r>
                <a:rPr lang="es-ES" sz="1400" b="1" dirty="0" smtClean="0"/>
                <a:t>       Información Extra</a:t>
              </a:r>
            </a:p>
            <a:p>
              <a:r>
                <a:rPr lang="es-ES" sz="1400" b="1" dirty="0" smtClean="0"/>
                <a:t>       Consulta</a:t>
              </a:r>
              <a:endParaRPr lang="es-ES" sz="1400" b="1" dirty="0"/>
            </a:p>
          </p:txBody>
        </p:sp>
        <p:sp>
          <p:nvSpPr>
            <p:cNvPr id="191" name="Oval 190"/>
            <p:cNvSpPr/>
            <p:nvPr/>
          </p:nvSpPr>
          <p:spPr>
            <a:xfrm>
              <a:off x="6324600" y="4700585"/>
              <a:ext cx="228600" cy="152400"/>
            </a:xfrm>
            <a:prstGeom prst="ellipse">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s-ES"/>
            </a:p>
          </p:txBody>
        </p:sp>
        <p:sp>
          <p:nvSpPr>
            <p:cNvPr id="192" name="Oval 191"/>
            <p:cNvSpPr/>
            <p:nvPr/>
          </p:nvSpPr>
          <p:spPr>
            <a:xfrm>
              <a:off x="6324600" y="4929185"/>
              <a:ext cx="228600" cy="152400"/>
            </a:xfrm>
            <a:prstGeom prst="ellipse">
              <a:avLst/>
            </a:prstGeom>
          </p:spPr>
          <p:style>
            <a:lnRef idx="0">
              <a:schemeClr val="accent6"/>
            </a:lnRef>
            <a:fillRef idx="3">
              <a:schemeClr val="accent6"/>
            </a:fillRef>
            <a:effectRef idx="3">
              <a:schemeClr val="accent6"/>
            </a:effectRef>
            <a:fontRef idx="minor">
              <a:schemeClr val="lt1"/>
            </a:fontRef>
          </p:style>
          <p:txBody>
            <a:bodyPr rtlCol="0" anchor="ctr"/>
            <a:lstStyle/>
            <a:p>
              <a:pPr algn="ctr"/>
              <a:endParaRPr lang="es-ES"/>
            </a:p>
          </p:txBody>
        </p:sp>
        <p:sp>
          <p:nvSpPr>
            <p:cNvPr id="193" name="Oval 192"/>
            <p:cNvSpPr/>
            <p:nvPr/>
          </p:nvSpPr>
          <p:spPr>
            <a:xfrm>
              <a:off x="6324600" y="5157785"/>
              <a:ext cx="228600" cy="152400"/>
            </a:xfrm>
            <a:prstGeom prst="ellipse">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s-ES"/>
            </a:p>
          </p:txBody>
        </p:sp>
      </p:grpSp>
      <p:cxnSp>
        <p:nvCxnSpPr>
          <p:cNvPr id="196" name="Shape 195"/>
          <p:cNvCxnSpPr>
            <a:endCxn id="81" idx="3"/>
          </p:cNvCxnSpPr>
          <p:nvPr/>
        </p:nvCxnSpPr>
        <p:spPr>
          <a:xfrm rot="5400000">
            <a:off x="3276600" y="1828800"/>
            <a:ext cx="457200" cy="304800"/>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198" name="Shape 197"/>
          <p:cNvCxnSpPr>
            <a:stCxn id="116" idx="2"/>
            <a:endCxn id="49" idx="1"/>
          </p:cNvCxnSpPr>
          <p:nvPr/>
        </p:nvCxnSpPr>
        <p:spPr>
          <a:xfrm rot="16200000" flipH="1">
            <a:off x="3601616" y="1849016"/>
            <a:ext cx="436984" cy="284584"/>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00" name="Shape 199"/>
          <p:cNvCxnSpPr>
            <a:endCxn id="59" idx="3"/>
          </p:cNvCxnSpPr>
          <p:nvPr/>
        </p:nvCxnSpPr>
        <p:spPr>
          <a:xfrm rot="5400000">
            <a:off x="3086100" y="2019300"/>
            <a:ext cx="838200" cy="304800"/>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02" name="Shape 201"/>
          <p:cNvCxnSpPr>
            <a:endCxn id="54" idx="1"/>
          </p:cNvCxnSpPr>
          <p:nvPr/>
        </p:nvCxnSpPr>
        <p:spPr>
          <a:xfrm rot="16200000" flipH="1">
            <a:off x="3390900" y="2019300"/>
            <a:ext cx="838200" cy="304800"/>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04" name="Shape 203"/>
          <p:cNvCxnSpPr>
            <a:stCxn id="116" idx="2"/>
            <a:endCxn id="126" idx="3"/>
          </p:cNvCxnSpPr>
          <p:nvPr/>
        </p:nvCxnSpPr>
        <p:spPr>
          <a:xfrm rot="5400000">
            <a:off x="2915816" y="2209800"/>
            <a:ext cx="1198984" cy="325016"/>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06" name="Shape 205"/>
          <p:cNvCxnSpPr>
            <a:stCxn id="116" idx="2"/>
            <a:endCxn id="66" idx="1"/>
          </p:cNvCxnSpPr>
          <p:nvPr/>
        </p:nvCxnSpPr>
        <p:spPr>
          <a:xfrm rot="16200000" flipH="1">
            <a:off x="3220616" y="2230016"/>
            <a:ext cx="1198984" cy="284584"/>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10" name="Shape 209"/>
          <p:cNvCxnSpPr>
            <a:stCxn id="116" idx="2"/>
            <a:endCxn id="71" idx="1"/>
          </p:cNvCxnSpPr>
          <p:nvPr/>
        </p:nvCxnSpPr>
        <p:spPr>
          <a:xfrm rot="16200000" flipH="1">
            <a:off x="3030116" y="2420516"/>
            <a:ext cx="1579984" cy="284584"/>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12" name="Shape 211"/>
          <p:cNvCxnSpPr>
            <a:stCxn id="116" idx="2"/>
            <a:endCxn id="138" idx="3"/>
          </p:cNvCxnSpPr>
          <p:nvPr/>
        </p:nvCxnSpPr>
        <p:spPr>
          <a:xfrm rot="5400000">
            <a:off x="2534816" y="2590800"/>
            <a:ext cx="1960984" cy="325016"/>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14" name="Shape 213"/>
          <p:cNvCxnSpPr>
            <a:endCxn id="83" idx="1"/>
          </p:cNvCxnSpPr>
          <p:nvPr/>
        </p:nvCxnSpPr>
        <p:spPr>
          <a:xfrm rot="16200000" flipH="1">
            <a:off x="2819400" y="2590800"/>
            <a:ext cx="1981200" cy="304800"/>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20" name="Shape 219"/>
          <p:cNvCxnSpPr>
            <a:endCxn id="152" idx="3"/>
          </p:cNvCxnSpPr>
          <p:nvPr/>
        </p:nvCxnSpPr>
        <p:spPr>
          <a:xfrm rot="5400000">
            <a:off x="2133600" y="2971800"/>
            <a:ext cx="2743200" cy="304800"/>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22" name="Shape 221"/>
          <p:cNvCxnSpPr>
            <a:endCxn id="95" idx="1"/>
          </p:cNvCxnSpPr>
          <p:nvPr/>
        </p:nvCxnSpPr>
        <p:spPr>
          <a:xfrm rot="16200000" flipH="1">
            <a:off x="2476500" y="3009900"/>
            <a:ext cx="2667000" cy="304800"/>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24" name="Shape 223"/>
          <p:cNvCxnSpPr>
            <a:endCxn id="158" idx="3"/>
          </p:cNvCxnSpPr>
          <p:nvPr/>
        </p:nvCxnSpPr>
        <p:spPr>
          <a:xfrm rot="5400000">
            <a:off x="1943100" y="3162300"/>
            <a:ext cx="3124200" cy="304800"/>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28" name="Shape 227"/>
          <p:cNvCxnSpPr>
            <a:stCxn id="116" idx="2"/>
            <a:endCxn id="163" idx="3"/>
          </p:cNvCxnSpPr>
          <p:nvPr/>
        </p:nvCxnSpPr>
        <p:spPr>
          <a:xfrm rot="5400000">
            <a:off x="1772816" y="3352800"/>
            <a:ext cx="3484984" cy="325016"/>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30" name="Shape 229"/>
          <p:cNvCxnSpPr>
            <a:endCxn id="106" idx="1"/>
          </p:cNvCxnSpPr>
          <p:nvPr/>
        </p:nvCxnSpPr>
        <p:spPr>
          <a:xfrm rot="16200000" flipH="1">
            <a:off x="2057400" y="3352800"/>
            <a:ext cx="3505200" cy="304800"/>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32" name="Shape 231"/>
          <p:cNvCxnSpPr>
            <a:endCxn id="169" idx="3"/>
          </p:cNvCxnSpPr>
          <p:nvPr/>
        </p:nvCxnSpPr>
        <p:spPr>
          <a:xfrm rot="5400000">
            <a:off x="1562100" y="3543300"/>
            <a:ext cx="3886200" cy="304800"/>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34" name="Shape 233"/>
          <p:cNvCxnSpPr>
            <a:stCxn id="116" idx="2"/>
            <a:endCxn id="113" idx="1"/>
          </p:cNvCxnSpPr>
          <p:nvPr/>
        </p:nvCxnSpPr>
        <p:spPr>
          <a:xfrm rot="16200000" flipH="1">
            <a:off x="1887116" y="3563516"/>
            <a:ext cx="3865984" cy="284584"/>
          </a:xfrm>
          <a:prstGeom prst="bentConnector2">
            <a:avLst/>
          </a:prstGeom>
          <a:ln w="25400"/>
        </p:spPr>
        <p:style>
          <a:lnRef idx="1">
            <a:schemeClr val="accent1"/>
          </a:lnRef>
          <a:fillRef idx="0">
            <a:schemeClr val="accent1"/>
          </a:fillRef>
          <a:effectRef idx="0">
            <a:schemeClr val="accent1"/>
          </a:effectRef>
          <a:fontRef idx="minor">
            <a:schemeClr val="tx1"/>
          </a:fontRef>
        </p:style>
      </p:cxnSp>
      <p:cxnSp>
        <p:nvCxnSpPr>
          <p:cNvPr id="236" name="Shape 235"/>
          <p:cNvCxnSpPr>
            <a:stCxn id="116" idx="2"/>
            <a:endCxn id="177" idx="3"/>
          </p:cNvCxnSpPr>
          <p:nvPr/>
        </p:nvCxnSpPr>
        <p:spPr>
          <a:xfrm rot="5400000">
            <a:off x="1391816" y="3733800"/>
            <a:ext cx="4246984" cy="325016"/>
          </a:xfrm>
          <a:prstGeom prst="bentConnector2">
            <a:avLst/>
          </a:prstGeom>
          <a:ln w="25400"/>
        </p:spPr>
        <p:style>
          <a:lnRef idx="1">
            <a:schemeClr val="accent1"/>
          </a:lnRef>
          <a:fillRef idx="0">
            <a:schemeClr val="accent1"/>
          </a:fillRef>
          <a:effectRef idx="0">
            <a:schemeClr val="accent1"/>
          </a:effectRef>
          <a:fontRef idx="minor">
            <a:schemeClr val="tx1"/>
          </a:fontRef>
        </p:style>
      </p:cxnSp>
      <p:pic>
        <p:nvPicPr>
          <p:cNvPr id="213" name="Imagen 1" descr="13245"/>
          <p:cNvPicPr>
            <a:picLocks noChangeAspect="1" noChangeArrowheads="1"/>
          </p:cNvPicPr>
          <p:nvPr/>
        </p:nvPicPr>
        <p:blipFill>
          <a:blip r:embed="rId3" cstate="print"/>
          <a:srcRect/>
          <a:stretch>
            <a:fillRect/>
          </a:stretch>
        </p:blipFill>
        <p:spPr bwMode="auto">
          <a:xfrm>
            <a:off x="0" y="-27384"/>
            <a:ext cx="9144000" cy="504056"/>
          </a:xfrm>
          <a:prstGeom prst="rect">
            <a:avLst/>
          </a:prstGeom>
          <a:noFill/>
          <a:ln w="9525">
            <a:noFill/>
            <a:miter lim="800000"/>
            <a:headEnd/>
            <a:tailEnd/>
          </a:ln>
        </p:spPr>
      </p:pic>
      <p:sp>
        <p:nvSpPr>
          <p:cNvPr id="217" name="216 Rectángulo"/>
          <p:cNvSpPr/>
          <p:nvPr/>
        </p:nvSpPr>
        <p:spPr>
          <a:xfrm>
            <a:off x="0" y="6516052"/>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156" name="155 Conector recto"/>
          <p:cNvCxnSpPr/>
          <p:nvPr/>
        </p:nvCxnSpPr>
        <p:spPr>
          <a:xfrm>
            <a:off x="7164288" y="6525344"/>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721392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Oval 67"/>
          <p:cNvSpPr>
            <a:spLocks noChangeAspect="1"/>
          </p:cNvSpPr>
          <p:nvPr/>
        </p:nvSpPr>
        <p:spPr>
          <a:xfrm>
            <a:off x="2667000" y="2172816"/>
            <a:ext cx="3200400" cy="2624336"/>
          </a:xfrm>
          <a:prstGeom prst="ellipse">
            <a:avLst/>
          </a:prstGeom>
          <a:solidFill>
            <a:schemeClr val="lt1">
              <a:alpha val="50000"/>
            </a:schemeClr>
          </a:solidFill>
          <a:effectLst>
            <a:glow rad="139700">
              <a:schemeClr val="accent5">
                <a:satMod val="175000"/>
                <a:alpha val="40000"/>
              </a:schemeClr>
            </a:glow>
          </a:effectLst>
        </p:spPr>
        <p:style>
          <a:lnRef idx="2">
            <a:schemeClr val="accent5"/>
          </a:lnRef>
          <a:fillRef idx="1">
            <a:schemeClr val="lt1"/>
          </a:fillRef>
          <a:effectRef idx="0">
            <a:schemeClr val="accent5"/>
          </a:effectRef>
          <a:fontRef idx="minor">
            <a:schemeClr val="dk1"/>
          </a:fontRef>
        </p:style>
        <p:txBody>
          <a:bodyPr rtlCol="0" anchor="ctr"/>
          <a:lstStyle/>
          <a:p>
            <a:pPr algn="ctr"/>
            <a:r>
              <a:rPr lang="es-ES" sz="2400" b="1" dirty="0" smtClean="0">
                <a:solidFill>
                  <a:srgbClr val="0070C0"/>
                </a:solidFill>
              </a:rPr>
              <a:t>Administración </a:t>
            </a:r>
          </a:p>
          <a:p>
            <a:pPr algn="ctr"/>
            <a:r>
              <a:rPr lang="es-ES" sz="2400" b="1" dirty="0" smtClean="0">
                <a:solidFill>
                  <a:srgbClr val="0070C0"/>
                </a:solidFill>
              </a:rPr>
              <a:t>de Casos</a:t>
            </a:r>
            <a:endParaRPr lang="es-ES" sz="2400" b="1" dirty="0">
              <a:solidFill>
                <a:srgbClr val="0070C0"/>
              </a:solidFill>
            </a:endParaRPr>
          </a:p>
        </p:txBody>
      </p:sp>
      <p:grpSp>
        <p:nvGrpSpPr>
          <p:cNvPr id="2" name="Group 44"/>
          <p:cNvGrpSpPr/>
          <p:nvPr/>
        </p:nvGrpSpPr>
        <p:grpSpPr>
          <a:xfrm>
            <a:off x="2895600" y="1524000"/>
            <a:ext cx="2667000" cy="914400"/>
            <a:chOff x="457200" y="762000"/>
            <a:chExt cx="2667000" cy="914400"/>
          </a:xfrm>
          <a:effectLst/>
        </p:grpSpPr>
        <p:sp>
          <p:nvSpPr>
            <p:cNvPr id="38" name="Rounded Rectangle 37"/>
            <p:cNvSpPr/>
            <p:nvPr/>
          </p:nvSpPr>
          <p:spPr>
            <a:xfrm>
              <a:off x="457200" y="762000"/>
              <a:ext cx="2667000" cy="9144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b"/>
            <a:lstStyle/>
            <a:p>
              <a:pPr algn="ctr"/>
              <a:r>
                <a:rPr lang="es-ES" dirty="0" smtClean="0"/>
                <a:t>Administración de Tablas</a:t>
              </a:r>
              <a:endParaRPr lang="es-ES" dirty="0"/>
            </a:p>
          </p:txBody>
        </p:sp>
        <p:pic>
          <p:nvPicPr>
            <p:cNvPr id="13" name="Picture 12"/>
            <p:cNvPicPr>
              <a:picLocks noChangeAspect="1" noChangeArrowheads="1"/>
            </p:cNvPicPr>
            <p:nvPr/>
          </p:nvPicPr>
          <p:blipFill>
            <a:blip r:embed="rId2" cstate="print"/>
            <a:srcRect/>
            <a:stretch>
              <a:fillRect/>
            </a:stretch>
          </p:blipFill>
          <p:spPr bwMode="auto">
            <a:xfrm>
              <a:off x="685800" y="838200"/>
              <a:ext cx="309563" cy="416719"/>
            </a:xfrm>
            <a:prstGeom prst="rect">
              <a:avLst/>
            </a:prstGeom>
            <a:ln>
              <a:headEnd/>
              <a:tailEnd/>
            </a:ln>
          </p:spPr>
          <p:style>
            <a:lnRef idx="0">
              <a:schemeClr val="accent1"/>
            </a:lnRef>
            <a:fillRef idx="3">
              <a:schemeClr val="accent1"/>
            </a:fillRef>
            <a:effectRef idx="3">
              <a:schemeClr val="accent1"/>
            </a:effectRef>
            <a:fontRef idx="minor">
              <a:schemeClr val="lt1"/>
            </a:fontRef>
          </p:style>
        </p:pic>
        <p:pic>
          <p:nvPicPr>
            <p:cNvPr id="39" name="Picture 38"/>
            <p:cNvPicPr>
              <a:picLocks noChangeAspect="1" noChangeArrowheads="1"/>
            </p:cNvPicPr>
            <p:nvPr/>
          </p:nvPicPr>
          <p:blipFill>
            <a:blip r:embed="rId2" cstate="print"/>
            <a:srcRect/>
            <a:stretch>
              <a:fillRect/>
            </a:stretch>
          </p:blipFill>
          <p:spPr bwMode="auto">
            <a:xfrm>
              <a:off x="1143000" y="838200"/>
              <a:ext cx="309563" cy="416719"/>
            </a:xfrm>
            <a:prstGeom prst="rect">
              <a:avLst/>
            </a:prstGeom>
            <a:ln>
              <a:headEnd/>
              <a:tailEnd/>
            </a:ln>
          </p:spPr>
          <p:style>
            <a:lnRef idx="0">
              <a:schemeClr val="accent1"/>
            </a:lnRef>
            <a:fillRef idx="3">
              <a:schemeClr val="accent1"/>
            </a:fillRef>
            <a:effectRef idx="3">
              <a:schemeClr val="accent1"/>
            </a:effectRef>
            <a:fontRef idx="minor">
              <a:schemeClr val="lt1"/>
            </a:fontRef>
          </p:style>
        </p:pic>
        <p:pic>
          <p:nvPicPr>
            <p:cNvPr id="40" name="Picture 39"/>
            <p:cNvPicPr>
              <a:picLocks noChangeAspect="1" noChangeArrowheads="1"/>
            </p:cNvPicPr>
            <p:nvPr/>
          </p:nvPicPr>
          <p:blipFill>
            <a:blip r:embed="rId2" cstate="print"/>
            <a:srcRect/>
            <a:stretch>
              <a:fillRect/>
            </a:stretch>
          </p:blipFill>
          <p:spPr bwMode="auto">
            <a:xfrm>
              <a:off x="1600200" y="838200"/>
              <a:ext cx="309563" cy="416719"/>
            </a:xfrm>
            <a:prstGeom prst="rect">
              <a:avLst/>
            </a:prstGeom>
            <a:ln>
              <a:headEnd/>
              <a:tailEnd/>
            </a:ln>
          </p:spPr>
          <p:style>
            <a:lnRef idx="0">
              <a:schemeClr val="accent1"/>
            </a:lnRef>
            <a:fillRef idx="3">
              <a:schemeClr val="accent1"/>
            </a:fillRef>
            <a:effectRef idx="3">
              <a:schemeClr val="accent1"/>
            </a:effectRef>
            <a:fontRef idx="minor">
              <a:schemeClr val="lt1"/>
            </a:fontRef>
          </p:style>
        </p:pic>
        <p:pic>
          <p:nvPicPr>
            <p:cNvPr id="41" name="Picture 40"/>
            <p:cNvPicPr>
              <a:picLocks noChangeAspect="1" noChangeArrowheads="1"/>
            </p:cNvPicPr>
            <p:nvPr/>
          </p:nvPicPr>
          <p:blipFill>
            <a:blip r:embed="rId2" cstate="print"/>
            <a:srcRect/>
            <a:stretch>
              <a:fillRect/>
            </a:stretch>
          </p:blipFill>
          <p:spPr bwMode="auto">
            <a:xfrm>
              <a:off x="2057400" y="838200"/>
              <a:ext cx="309563" cy="416719"/>
            </a:xfrm>
            <a:prstGeom prst="rect">
              <a:avLst/>
            </a:prstGeom>
            <a:ln>
              <a:headEnd/>
              <a:tailEnd/>
            </a:ln>
          </p:spPr>
          <p:style>
            <a:lnRef idx="0">
              <a:schemeClr val="accent1"/>
            </a:lnRef>
            <a:fillRef idx="3">
              <a:schemeClr val="accent1"/>
            </a:fillRef>
            <a:effectRef idx="3">
              <a:schemeClr val="accent1"/>
            </a:effectRef>
            <a:fontRef idx="minor">
              <a:schemeClr val="lt1"/>
            </a:fontRef>
          </p:style>
        </p:pic>
        <p:pic>
          <p:nvPicPr>
            <p:cNvPr id="42" name="Picture 41"/>
            <p:cNvPicPr>
              <a:picLocks noChangeAspect="1" noChangeArrowheads="1"/>
            </p:cNvPicPr>
            <p:nvPr/>
          </p:nvPicPr>
          <p:blipFill>
            <a:blip r:embed="rId2" cstate="print"/>
            <a:srcRect/>
            <a:stretch>
              <a:fillRect/>
            </a:stretch>
          </p:blipFill>
          <p:spPr bwMode="auto">
            <a:xfrm>
              <a:off x="2514600" y="838200"/>
              <a:ext cx="309563" cy="416719"/>
            </a:xfrm>
            <a:prstGeom prst="rect">
              <a:avLst/>
            </a:prstGeom>
            <a:ln>
              <a:headEnd/>
              <a:tailEnd/>
            </a:ln>
          </p:spPr>
          <p:style>
            <a:lnRef idx="0">
              <a:schemeClr val="accent1"/>
            </a:lnRef>
            <a:fillRef idx="3">
              <a:schemeClr val="accent1"/>
            </a:fillRef>
            <a:effectRef idx="3">
              <a:schemeClr val="accent1"/>
            </a:effectRef>
            <a:fontRef idx="minor">
              <a:schemeClr val="lt1"/>
            </a:fontRef>
          </p:style>
        </p:pic>
      </p:grpSp>
      <p:grpSp>
        <p:nvGrpSpPr>
          <p:cNvPr id="3" name="Group 47"/>
          <p:cNvGrpSpPr/>
          <p:nvPr/>
        </p:nvGrpSpPr>
        <p:grpSpPr>
          <a:xfrm>
            <a:off x="1524000" y="3200400"/>
            <a:ext cx="1676400" cy="914400"/>
            <a:chOff x="5029200" y="762000"/>
            <a:chExt cx="1676400" cy="914400"/>
          </a:xfrm>
        </p:grpSpPr>
        <p:sp>
          <p:nvSpPr>
            <p:cNvPr id="44" name="Rounded Rectangle 43"/>
            <p:cNvSpPr/>
            <p:nvPr/>
          </p:nvSpPr>
          <p:spPr>
            <a:xfrm>
              <a:off x="5029200" y="762000"/>
              <a:ext cx="1676400" cy="9144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b"/>
            <a:lstStyle/>
            <a:p>
              <a:pPr algn="ctr"/>
              <a:r>
                <a:rPr lang="es-ES" dirty="0" smtClean="0"/>
                <a:t>Reportes</a:t>
              </a:r>
              <a:endParaRPr lang="es-ES" dirty="0"/>
            </a:p>
          </p:txBody>
        </p:sp>
        <p:pic>
          <p:nvPicPr>
            <p:cNvPr id="43" name="Picture 13"/>
            <p:cNvPicPr>
              <a:picLocks noChangeAspect="1" noChangeArrowheads="1"/>
            </p:cNvPicPr>
            <p:nvPr/>
          </p:nvPicPr>
          <p:blipFill>
            <a:blip r:embed="rId3" cstate="print"/>
            <a:srcRect/>
            <a:stretch>
              <a:fillRect/>
            </a:stretch>
          </p:blipFill>
          <p:spPr bwMode="auto">
            <a:xfrm>
              <a:off x="5257800" y="914400"/>
              <a:ext cx="381000" cy="419100"/>
            </a:xfrm>
            <a:prstGeom prst="rect">
              <a:avLst/>
            </a:prstGeom>
            <a:ln>
              <a:headEnd/>
              <a:tailEnd/>
            </a:ln>
          </p:spPr>
          <p:style>
            <a:lnRef idx="0">
              <a:schemeClr val="accent1"/>
            </a:lnRef>
            <a:fillRef idx="3">
              <a:schemeClr val="accent1"/>
            </a:fillRef>
            <a:effectRef idx="3">
              <a:schemeClr val="accent1"/>
            </a:effectRef>
            <a:fontRef idx="minor">
              <a:schemeClr val="lt1"/>
            </a:fontRef>
          </p:style>
        </p:pic>
        <p:pic>
          <p:nvPicPr>
            <p:cNvPr id="46" name="Picture 13"/>
            <p:cNvPicPr>
              <a:picLocks noChangeAspect="1" noChangeArrowheads="1"/>
            </p:cNvPicPr>
            <p:nvPr/>
          </p:nvPicPr>
          <p:blipFill>
            <a:blip r:embed="rId3" cstate="print"/>
            <a:srcRect/>
            <a:stretch>
              <a:fillRect/>
            </a:stretch>
          </p:blipFill>
          <p:spPr bwMode="auto">
            <a:xfrm>
              <a:off x="5715000" y="914400"/>
              <a:ext cx="381000" cy="419100"/>
            </a:xfrm>
            <a:prstGeom prst="rect">
              <a:avLst/>
            </a:prstGeom>
            <a:ln>
              <a:headEnd/>
              <a:tailEnd/>
            </a:ln>
          </p:spPr>
          <p:style>
            <a:lnRef idx="0">
              <a:schemeClr val="accent1"/>
            </a:lnRef>
            <a:fillRef idx="3">
              <a:schemeClr val="accent1"/>
            </a:fillRef>
            <a:effectRef idx="3">
              <a:schemeClr val="accent1"/>
            </a:effectRef>
            <a:fontRef idx="minor">
              <a:schemeClr val="lt1"/>
            </a:fontRef>
          </p:style>
        </p:pic>
        <p:pic>
          <p:nvPicPr>
            <p:cNvPr id="47" name="Picture 13"/>
            <p:cNvPicPr>
              <a:picLocks noChangeAspect="1" noChangeArrowheads="1"/>
            </p:cNvPicPr>
            <p:nvPr/>
          </p:nvPicPr>
          <p:blipFill>
            <a:blip r:embed="rId3" cstate="print"/>
            <a:srcRect/>
            <a:stretch>
              <a:fillRect/>
            </a:stretch>
          </p:blipFill>
          <p:spPr bwMode="auto">
            <a:xfrm>
              <a:off x="6172200" y="914400"/>
              <a:ext cx="381000" cy="419100"/>
            </a:xfrm>
            <a:prstGeom prst="rect">
              <a:avLst/>
            </a:prstGeom>
            <a:ln>
              <a:headEnd/>
              <a:tailEnd/>
            </a:ln>
          </p:spPr>
          <p:style>
            <a:lnRef idx="0">
              <a:schemeClr val="accent1"/>
            </a:lnRef>
            <a:fillRef idx="3">
              <a:schemeClr val="accent1"/>
            </a:fillRef>
            <a:effectRef idx="3">
              <a:schemeClr val="accent1"/>
            </a:effectRef>
            <a:fontRef idx="minor">
              <a:schemeClr val="lt1"/>
            </a:fontRef>
          </p:style>
        </p:pic>
      </p:grpSp>
      <p:grpSp>
        <p:nvGrpSpPr>
          <p:cNvPr id="4" name="Group 54"/>
          <p:cNvGrpSpPr/>
          <p:nvPr/>
        </p:nvGrpSpPr>
        <p:grpSpPr>
          <a:xfrm>
            <a:off x="5562600" y="3200400"/>
            <a:ext cx="1295400" cy="914400"/>
            <a:chOff x="6324600" y="2438400"/>
            <a:chExt cx="1295400" cy="914400"/>
          </a:xfrm>
        </p:grpSpPr>
        <p:sp>
          <p:nvSpPr>
            <p:cNvPr id="50" name="Rounded Rectangle 49"/>
            <p:cNvSpPr/>
            <p:nvPr/>
          </p:nvSpPr>
          <p:spPr>
            <a:xfrm>
              <a:off x="6324600" y="2438400"/>
              <a:ext cx="1295400" cy="914400"/>
            </a:xfrm>
            <a:prstGeom prst="roundRect">
              <a:avLst/>
            </a:prstGeom>
          </p:spPr>
          <p:style>
            <a:lnRef idx="0">
              <a:schemeClr val="accent1"/>
            </a:lnRef>
            <a:fillRef idx="3">
              <a:schemeClr val="accent1"/>
            </a:fillRef>
            <a:effectRef idx="3">
              <a:schemeClr val="accent1"/>
            </a:effectRef>
            <a:fontRef idx="minor">
              <a:schemeClr val="lt1"/>
            </a:fontRef>
          </p:style>
          <p:txBody>
            <a:bodyPr rtlCol="0" anchor="b"/>
            <a:lstStyle/>
            <a:p>
              <a:pPr algn="ctr"/>
              <a:r>
                <a:rPr lang="es-ES" dirty="0" smtClean="0"/>
                <a:t>Consulta</a:t>
              </a:r>
              <a:endParaRPr lang="es-ES" dirty="0"/>
            </a:p>
          </p:txBody>
        </p:sp>
        <p:pic>
          <p:nvPicPr>
            <p:cNvPr id="54" name="Picture 12"/>
            <p:cNvPicPr>
              <a:picLocks noChangeAspect="1" noChangeArrowheads="1"/>
            </p:cNvPicPr>
            <p:nvPr/>
          </p:nvPicPr>
          <p:blipFill>
            <a:blip r:embed="rId2" cstate="print"/>
            <a:srcRect/>
            <a:stretch>
              <a:fillRect/>
            </a:stretch>
          </p:blipFill>
          <p:spPr bwMode="auto">
            <a:xfrm>
              <a:off x="6781800" y="2590800"/>
              <a:ext cx="309563" cy="416719"/>
            </a:xfrm>
            <a:prstGeom prst="rect">
              <a:avLst/>
            </a:prstGeom>
            <a:ln>
              <a:headEnd/>
              <a:tailEnd/>
            </a:ln>
          </p:spPr>
          <p:style>
            <a:lnRef idx="0">
              <a:schemeClr val="accent1"/>
            </a:lnRef>
            <a:fillRef idx="3">
              <a:schemeClr val="accent1"/>
            </a:fillRef>
            <a:effectRef idx="3">
              <a:schemeClr val="accent1"/>
            </a:effectRef>
            <a:fontRef idx="minor">
              <a:schemeClr val="lt1"/>
            </a:fontRef>
          </p:style>
        </p:pic>
      </p:grpSp>
      <p:sp>
        <p:nvSpPr>
          <p:cNvPr id="37" name="188 CuadroTexto"/>
          <p:cNvSpPr txBox="1"/>
          <p:nvPr/>
        </p:nvSpPr>
        <p:spPr>
          <a:xfrm>
            <a:off x="35496" y="817548"/>
            <a:ext cx="9108504" cy="523220"/>
          </a:xfrm>
          <a:prstGeom prst="rect">
            <a:avLst/>
          </a:prstGeom>
          <a:solidFill>
            <a:srgbClr val="74BFDA"/>
          </a:solidFill>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SV" sz="2800" b="1"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Administración de Casos</a:t>
            </a:r>
            <a:endParaRPr lang="es-SV" sz="2800" b="1"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5" name="Group 167"/>
          <p:cNvGrpSpPr/>
          <p:nvPr/>
        </p:nvGrpSpPr>
        <p:grpSpPr>
          <a:xfrm>
            <a:off x="7315200" y="1555085"/>
            <a:ext cx="1371600" cy="2017931"/>
            <a:chOff x="7315200" y="990600"/>
            <a:chExt cx="1371600" cy="2017931"/>
          </a:xfrm>
        </p:grpSpPr>
        <p:pic>
          <p:nvPicPr>
            <p:cNvPr id="169" name="Picture 2"/>
            <p:cNvPicPr>
              <a:picLocks noChangeAspect="1" noChangeArrowheads="1"/>
            </p:cNvPicPr>
            <p:nvPr/>
          </p:nvPicPr>
          <p:blipFill>
            <a:blip r:embed="rId4" cstate="print"/>
            <a:srcRect/>
            <a:stretch>
              <a:fillRect/>
            </a:stretch>
          </p:blipFill>
          <p:spPr bwMode="auto">
            <a:xfrm>
              <a:off x="7633855" y="1184565"/>
              <a:ext cx="909638" cy="964406"/>
            </a:xfrm>
            <a:prstGeom prst="rect">
              <a:avLst/>
            </a:prstGeom>
            <a:noFill/>
            <a:ln w="9525">
              <a:noFill/>
              <a:miter lim="800000"/>
              <a:headEnd/>
              <a:tailEnd/>
            </a:ln>
            <a:effectLst>
              <a:softEdge rad="63500"/>
            </a:effectLst>
          </p:spPr>
        </p:pic>
        <p:sp>
          <p:nvSpPr>
            <p:cNvPr id="170" name="Oval 169"/>
            <p:cNvSpPr/>
            <p:nvPr/>
          </p:nvSpPr>
          <p:spPr>
            <a:xfrm>
              <a:off x="7315200" y="990600"/>
              <a:ext cx="1371600" cy="1371600"/>
            </a:xfrm>
            <a:prstGeom prst="ellipse">
              <a:avLst/>
            </a:prstGeom>
            <a:noFill/>
            <a:ln w="38100">
              <a:solidFill>
                <a:schemeClr val="accent1"/>
              </a:solidFill>
            </a:ln>
            <a:effectLst>
              <a:glow rad="228600">
                <a:schemeClr val="accent5">
                  <a:satMod val="175000"/>
                  <a:alpha val="40000"/>
                </a:schemeClr>
              </a:glow>
            </a:effectLst>
          </p:spPr>
          <p:style>
            <a:lnRef idx="2">
              <a:schemeClr val="accent1"/>
            </a:lnRef>
            <a:fillRef idx="1">
              <a:schemeClr val="lt1"/>
            </a:fillRef>
            <a:effectRef idx="0">
              <a:schemeClr val="accent1"/>
            </a:effectRef>
            <a:fontRef idx="minor">
              <a:schemeClr val="dk1"/>
            </a:fontRef>
          </p:style>
          <p:txBody>
            <a:bodyPr rtlCol="0" anchor="ctr"/>
            <a:lstStyle/>
            <a:p>
              <a:pPr algn="ctr"/>
              <a:endParaRPr lang="es-ES"/>
            </a:p>
          </p:txBody>
        </p:sp>
        <p:sp>
          <p:nvSpPr>
            <p:cNvPr id="171" name="TextBox 170"/>
            <p:cNvSpPr txBox="1"/>
            <p:nvPr/>
          </p:nvSpPr>
          <p:spPr>
            <a:xfrm>
              <a:off x="7391400" y="2362200"/>
              <a:ext cx="1143000" cy="646331"/>
            </a:xfrm>
            <a:prstGeom prst="rect">
              <a:avLst/>
            </a:prstGeom>
            <a:noFill/>
          </p:spPr>
          <p:txBody>
            <a:bodyPr wrap="square" rtlCol="0">
              <a:spAutoFit/>
            </a:bodyPr>
            <a:lstStyle/>
            <a:p>
              <a:pPr algn="ctr"/>
              <a:r>
                <a:rPr lang="es-ES" sz="3600" b="1" dirty="0" smtClean="0">
                  <a:solidFill>
                    <a:srgbClr val="0070C0"/>
                  </a:solidFill>
                </a:rPr>
                <a:t>USC</a:t>
              </a:r>
              <a:endParaRPr lang="es-ES" sz="3600" b="1" dirty="0">
                <a:solidFill>
                  <a:srgbClr val="0070C0"/>
                </a:solidFill>
              </a:endParaRPr>
            </a:p>
          </p:txBody>
        </p:sp>
      </p:grpSp>
      <p:sp>
        <p:nvSpPr>
          <p:cNvPr id="66" name="Rounded Rectangle 65"/>
          <p:cNvSpPr/>
          <p:nvPr/>
        </p:nvSpPr>
        <p:spPr>
          <a:xfrm>
            <a:off x="4724400" y="4724400"/>
            <a:ext cx="1524000" cy="685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2000" b="1" dirty="0" smtClean="0"/>
              <a:t>Campaña</a:t>
            </a:r>
            <a:endParaRPr lang="es-ES" sz="2000" b="1" dirty="0"/>
          </a:p>
        </p:txBody>
      </p:sp>
      <p:sp>
        <p:nvSpPr>
          <p:cNvPr id="67" name="Rounded Rectangle 66"/>
          <p:cNvSpPr/>
          <p:nvPr/>
        </p:nvSpPr>
        <p:spPr>
          <a:xfrm>
            <a:off x="2514600" y="4724400"/>
            <a:ext cx="1524000" cy="685800"/>
          </a:xfrm>
          <a:prstGeom prst="round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es-ES" sz="2000" b="1" dirty="0" smtClean="0"/>
              <a:t>Gestión de Casos</a:t>
            </a:r>
            <a:endParaRPr lang="es-ES" sz="2000" b="1" dirty="0"/>
          </a:p>
        </p:txBody>
      </p:sp>
      <p:pic>
        <p:nvPicPr>
          <p:cNvPr id="26" name="Imagen 1" descr="13245"/>
          <p:cNvPicPr>
            <a:picLocks noChangeAspect="1" noChangeArrowheads="1"/>
          </p:cNvPicPr>
          <p:nvPr/>
        </p:nvPicPr>
        <p:blipFill>
          <a:blip r:embed="rId5" cstate="print"/>
          <a:srcRect/>
          <a:stretch>
            <a:fillRect/>
          </a:stretch>
        </p:blipFill>
        <p:spPr bwMode="auto">
          <a:xfrm>
            <a:off x="0" y="-27384"/>
            <a:ext cx="9144000" cy="648072"/>
          </a:xfrm>
          <a:prstGeom prst="rect">
            <a:avLst/>
          </a:prstGeom>
          <a:noFill/>
          <a:ln w="9525">
            <a:noFill/>
            <a:miter lim="800000"/>
            <a:headEnd/>
            <a:tailEnd/>
          </a:ln>
        </p:spPr>
      </p:pic>
      <p:sp>
        <p:nvSpPr>
          <p:cNvPr id="27" name="26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28" name="27 Conector recto"/>
          <p:cNvCxnSpPr/>
          <p:nvPr/>
        </p:nvCxnSpPr>
        <p:spPr>
          <a:xfrm>
            <a:off x="7164288" y="6525344"/>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0" name="Rounded Rectangle 67"/>
          <p:cNvSpPr/>
          <p:nvPr/>
        </p:nvSpPr>
        <p:spPr>
          <a:xfrm>
            <a:off x="827584" y="4653136"/>
            <a:ext cx="1776536" cy="1528936"/>
          </a:xfrm>
          <a:prstGeom prst="roundRect">
            <a:avLst/>
          </a:prstGeom>
        </p:spPr>
        <p:style>
          <a:lnRef idx="1">
            <a:schemeClr val="accent5"/>
          </a:lnRef>
          <a:fillRef idx="2">
            <a:schemeClr val="accent5"/>
          </a:fillRef>
          <a:effectRef idx="1">
            <a:schemeClr val="accent5"/>
          </a:effectRef>
          <a:fontRef idx="minor">
            <a:schemeClr val="dk1"/>
          </a:fontRef>
        </p:style>
        <p:txBody>
          <a:bodyPr rtlCol="0" anchor="t"/>
          <a:lstStyle/>
          <a:p>
            <a:pPr algn="just">
              <a:buFont typeface="Arial" pitchFamily="34" charset="0"/>
              <a:buChar char="•"/>
            </a:pPr>
            <a:r>
              <a:rPr lang="es-ES" sz="1600" dirty="0" smtClean="0"/>
              <a:t>Programación</a:t>
            </a:r>
          </a:p>
          <a:p>
            <a:pPr algn="just">
              <a:buFont typeface="Arial" pitchFamily="34" charset="0"/>
              <a:buChar char="•"/>
            </a:pPr>
            <a:r>
              <a:rPr lang="es-ES" sz="1600" dirty="0" smtClean="0"/>
              <a:t>Eliminación</a:t>
            </a:r>
            <a:endParaRPr lang="es-ES" sz="1600" dirty="0" smtClean="0"/>
          </a:p>
          <a:p>
            <a:pPr algn="just">
              <a:buFont typeface="Arial" pitchFamily="34" charset="0"/>
              <a:buChar char="•"/>
            </a:pPr>
            <a:r>
              <a:rPr lang="es-ES" sz="1600" dirty="0" smtClean="0"/>
              <a:t>Modificación</a:t>
            </a:r>
          </a:p>
          <a:p>
            <a:pPr algn="just">
              <a:buFont typeface="Arial" pitchFamily="34" charset="0"/>
              <a:buChar char="•"/>
            </a:pPr>
            <a:r>
              <a:rPr lang="es-ES" sz="1600" dirty="0" smtClean="0"/>
              <a:t> Devolución </a:t>
            </a:r>
            <a:r>
              <a:rPr lang="es-ES" sz="1600" dirty="0" smtClean="0"/>
              <a:t>/ </a:t>
            </a:r>
          </a:p>
          <a:p>
            <a:pPr algn="just"/>
            <a:r>
              <a:rPr lang="es-ES" sz="1600" dirty="0" smtClean="0"/>
              <a:t>Reactivación</a:t>
            </a:r>
          </a:p>
          <a:p>
            <a:pPr algn="ctr"/>
            <a:endParaRPr lang="es-ES" dirty="0" smtClean="0"/>
          </a:p>
          <a:p>
            <a:pPr algn="ctr"/>
            <a:endParaRPr lang="es-ES" dirty="0"/>
          </a:p>
        </p:txBody>
      </p:sp>
      <p:sp>
        <p:nvSpPr>
          <p:cNvPr id="79" name="Rounded Rectangle 67"/>
          <p:cNvSpPr/>
          <p:nvPr/>
        </p:nvSpPr>
        <p:spPr>
          <a:xfrm>
            <a:off x="6228184" y="4509120"/>
            <a:ext cx="1776536" cy="1888976"/>
          </a:xfrm>
          <a:prstGeom prst="roundRect">
            <a:avLst/>
          </a:prstGeom>
        </p:spPr>
        <p:style>
          <a:lnRef idx="1">
            <a:schemeClr val="accent5"/>
          </a:lnRef>
          <a:fillRef idx="2">
            <a:schemeClr val="accent5"/>
          </a:fillRef>
          <a:effectRef idx="1">
            <a:schemeClr val="accent5"/>
          </a:effectRef>
          <a:fontRef idx="minor">
            <a:schemeClr val="dk1"/>
          </a:fontRef>
        </p:style>
        <p:txBody>
          <a:bodyPr rtlCol="0" anchor="t"/>
          <a:lstStyle/>
          <a:p>
            <a:pPr algn="just">
              <a:buFont typeface="Arial" pitchFamily="34" charset="0"/>
              <a:buChar char="•"/>
            </a:pPr>
            <a:r>
              <a:rPr lang="es-ES" sz="1400" b="1" dirty="0" smtClean="0"/>
              <a:t> </a:t>
            </a:r>
            <a:r>
              <a:rPr lang="es-ES" sz="1400" dirty="0" smtClean="0"/>
              <a:t>Plan</a:t>
            </a:r>
          </a:p>
          <a:p>
            <a:pPr algn="just">
              <a:buFont typeface="Arial" pitchFamily="34" charset="0"/>
              <a:buChar char="•"/>
            </a:pPr>
            <a:r>
              <a:rPr lang="es-ES" sz="1400" dirty="0" smtClean="0"/>
              <a:t> </a:t>
            </a:r>
            <a:r>
              <a:rPr lang="es-ES" sz="1400" dirty="0" smtClean="0"/>
              <a:t>Criterios</a:t>
            </a:r>
          </a:p>
          <a:p>
            <a:pPr algn="just">
              <a:buFont typeface="Arial" pitchFamily="34" charset="0"/>
              <a:buChar char="•"/>
            </a:pPr>
            <a:r>
              <a:rPr lang="es-ES" sz="1400" dirty="0" smtClean="0"/>
              <a:t> Tiempos</a:t>
            </a:r>
          </a:p>
          <a:p>
            <a:pPr algn="just">
              <a:buFont typeface="Arial" pitchFamily="34" charset="0"/>
              <a:buChar char="•"/>
            </a:pPr>
            <a:r>
              <a:rPr lang="es-ES" sz="1400" dirty="0" smtClean="0"/>
              <a:t> Generar Nota</a:t>
            </a:r>
          </a:p>
          <a:p>
            <a:pPr algn="just">
              <a:buFont typeface="Arial" pitchFamily="34" charset="0"/>
              <a:buChar char="•"/>
            </a:pPr>
            <a:r>
              <a:rPr lang="es-ES" sz="1400" dirty="0" smtClean="0"/>
              <a:t>Asignar</a:t>
            </a:r>
          </a:p>
          <a:p>
            <a:pPr algn="just">
              <a:buFont typeface="Arial" pitchFamily="34" charset="0"/>
              <a:buChar char="•"/>
            </a:pPr>
            <a:r>
              <a:rPr lang="es-ES" sz="1400" dirty="0" smtClean="0"/>
              <a:t>Plantilla</a:t>
            </a:r>
          </a:p>
          <a:p>
            <a:pPr algn="just">
              <a:buFont typeface="Arial" pitchFamily="34" charset="0"/>
              <a:buChar char="•"/>
            </a:pPr>
            <a:r>
              <a:rPr lang="es-ES" sz="1400" dirty="0" smtClean="0"/>
              <a:t>Bolsón</a:t>
            </a:r>
          </a:p>
          <a:p>
            <a:pPr algn="just">
              <a:buFont typeface="Arial" pitchFamily="34" charset="0"/>
              <a:buChar char="•"/>
            </a:pPr>
            <a:r>
              <a:rPr lang="es-ES" sz="1400" dirty="0" smtClean="0"/>
              <a:t> Rechazados</a:t>
            </a:r>
            <a:endParaRPr lang="es-ES" sz="1400" dirty="0" smtClean="0"/>
          </a:p>
          <a:p>
            <a:pPr algn="just">
              <a:buFont typeface="Arial" pitchFamily="34" charset="0"/>
              <a:buChar char="•"/>
            </a:pPr>
            <a:endParaRPr lang="es-ES" sz="1400" b="1" dirty="0" smtClean="0"/>
          </a:p>
          <a:p>
            <a:pPr algn="just">
              <a:buFont typeface="Arial" pitchFamily="34" charset="0"/>
              <a:buChar char="•"/>
            </a:pPr>
            <a:endParaRPr lang="es-ES" sz="1400" dirty="0" smtClean="0"/>
          </a:p>
          <a:p>
            <a:pPr algn="just">
              <a:buFont typeface="Arial" pitchFamily="34" charset="0"/>
              <a:buChar char="•"/>
            </a:pPr>
            <a:endParaRPr lang="es-ES" dirty="0" smtClean="0"/>
          </a:p>
          <a:p>
            <a:pPr algn="ctr"/>
            <a:endParaRPr lang="es-ES" dirty="0"/>
          </a:p>
        </p:txBody>
      </p:sp>
    </p:spTree>
    <p:extLst>
      <p:ext uri="{BB962C8B-B14F-4D97-AF65-F5344CB8AC3E}">
        <p14:creationId xmlns:p14="http://schemas.microsoft.com/office/powerpoint/2010/main" xmlns="" val="3444655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0" y="898433"/>
            <a:ext cx="9144000" cy="925817"/>
          </a:xfrm>
          <a:solidFill>
            <a:srgbClr val="74BFDA"/>
          </a:solidFill>
          <a:scene3d>
            <a:camera prst="orthographicFront"/>
            <a:lightRig rig="flat" dir="t"/>
          </a:scene3d>
        </p:spPr>
        <p:style>
          <a:lnRef idx="0">
            <a:schemeClr val="accent3"/>
          </a:lnRef>
          <a:fillRef idx="3">
            <a:schemeClr val="accent3"/>
          </a:fillRef>
          <a:effectRef idx="3">
            <a:schemeClr val="accent3"/>
          </a:effectRef>
          <a:fontRef idx="minor">
            <a:schemeClr val="lt1"/>
          </a:fontRef>
        </p:style>
        <p:txBody>
          <a:bodyPr>
            <a:normAutofit/>
          </a:bodyPr>
          <a:lstStyle/>
          <a:p>
            <a:pPr>
              <a:defRPr/>
            </a:pPr>
            <a:r>
              <a:rPr lang="es-SV" sz="3200" b="1" dirty="0" smtClean="0">
                <a:solidFill>
                  <a:schemeClr val="lt1"/>
                </a:solidFill>
                <a:latin typeface="+mn-lt"/>
                <a:ea typeface="+mn-ea"/>
                <a:cs typeface="+mn-cs"/>
              </a:rPr>
              <a:t>Fiscalización Masiva  </a:t>
            </a:r>
            <a:r>
              <a:rPr lang="es-SV" sz="3200" b="1" dirty="0">
                <a:solidFill>
                  <a:schemeClr val="lt1"/>
                </a:solidFill>
                <a:latin typeface="+mn-lt"/>
                <a:ea typeface="+mn-ea"/>
                <a:cs typeface="+mn-cs"/>
              </a:rPr>
              <a:t>y sus </a:t>
            </a:r>
            <a:r>
              <a:rPr lang="es-SV" sz="3200" b="1" dirty="0" smtClean="0">
                <a:solidFill>
                  <a:schemeClr val="lt1"/>
                </a:solidFill>
                <a:latin typeface="+mn-lt"/>
                <a:ea typeface="+mn-ea"/>
                <a:cs typeface="+mn-cs"/>
              </a:rPr>
              <a:t>características</a:t>
            </a:r>
            <a:endParaRPr lang="es-SV" sz="3200" b="1" dirty="0">
              <a:solidFill>
                <a:schemeClr val="lt1"/>
              </a:solidFill>
              <a:latin typeface="+mn-lt"/>
              <a:ea typeface="+mn-ea"/>
              <a:cs typeface="+mn-cs"/>
            </a:endParaRPr>
          </a:p>
        </p:txBody>
      </p:sp>
      <p:sp>
        <p:nvSpPr>
          <p:cNvPr id="3" name="2 Marcador de contenido"/>
          <p:cNvSpPr>
            <a:spLocks noGrp="1"/>
          </p:cNvSpPr>
          <p:nvPr>
            <p:ph sz="half" idx="1"/>
          </p:nvPr>
        </p:nvSpPr>
        <p:spPr>
          <a:xfrm>
            <a:off x="457200" y="2018496"/>
            <a:ext cx="3826768" cy="4434840"/>
          </a:xfrm>
        </p:spPr>
        <p:txBody>
          <a:bodyPr>
            <a:normAutofit fontScale="92500" lnSpcReduction="20000"/>
          </a:bodyPr>
          <a:lstStyle/>
          <a:p>
            <a:pPr>
              <a:buNone/>
            </a:pPr>
            <a:r>
              <a:rPr lang="es-SV" b="1" u="sng" dirty="0">
                <a:latin typeface="Calibri" panose="020F0502020204030204" pitchFamily="34" charset="0"/>
              </a:rPr>
              <a:t>Selector de casos </a:t>
            </a:r>
          </a:p>
          <a:p>
            <a:pPr>
              <a:buClr>
                <a:schemeClr val="tx2"/>
              </a:buClr>
              <a:buFont typeface="Wingdings" panose="05000000000000000000" pitchFamily="2" charset="2"/>
              <a:buChar char="Ø"/>
            </a:pPr>
            <a:r>
              <a:rPr lang="es-SV" dirty="0" smtClean="0">
                <a:latin typeface="Calibri" panose="020F0502020204030204" pitchFamily="34" charset="0"/>
              </a:rPr>
              <a:t>Cruces </a:t>
            </a:r>
            <a:r>
              <a:rPr lang="es-SV" dirty="0">
                <a:latin typeface="Calibri" panose="020F0502020204030204" pitchFamily="34" charset="0"/>
              </a:rPr>
              <a:t>con información interna y de terceros</a:t>
            </a:r>
          </a:p>
          <a:p>
            <a:pPr>
              <a:buClr>
                <a:schemeClr val="tx2"/>
              </a:buClr>
              <a:buFont typeface="Wingdings" panose="05000000000000000000" pitchFamily="2" charset="2"/>
              <a:buChar char="Ø"/>
            </a:pPr>
            <a:endParaRPr lang="es-SV" dirty="0">
              <a:latin typeface="Calibri" panose="020F0502020204030204" pitchFamily="34" charset="0"/>
            </a:endParaRPr>
          </a:p>
          <a:p>
            <a:pPr>
              <a:buClr>
                <a:schemeClr val="tx2"/>
              </a:buClr>
              <a:buFont typeface="Wingdings" panose="05000000000000000000" pitchFamily="2" charset="2"/>
              <a:buChar char="Ø"/>
            </a:pPr>
            <a:r>
              <a:rPr lang="es-SV" dirty="0">
                <a:latin typeface="Calibri" panose="020F0502020204030204" pitchFamily="34" charset="0"/>
              </a:rPr>
              <a:t>Algoritmos de detección</a:t>
            </a:r>
          </a:p>
          <a:p>
            <a:pPr>
              <a:buClr>
                <a:schemeClr val="tx2"/>
              </a:buClr>
              <a:buFont typeface="Wingdings" panose="05000000000000000000" pitchFamily="2" charset="2"/>
              <a:buChar char="Ø"/>
            </a:pPr>
            <a:endParaRPr lang="es-SV" dirty="0">
              <a:latin typeface="Calibri" panose="020F0502020204030204" pitchFamily="34" charset="0"/>
            </a:endParaRPr>
          </a:p>
          <a:p>
            <a:pPr>
              <a:buClr>
                <a:schemeClr val="tx2"/>
              </a:buClr>
              <a:buFont typeface="Wingdings" panose="05000000000000000000" pitchFamily="2" charset="2"/>
              <a:buChar char="Ø"/>
            </a:pPr>
            <a:r>
              <a:rPr lang="es-SV" dirty="0">
                <a:latin typeface="Calibri" panose="020F0502020204030204" pitchFamily="34" charset="0"/>
              </a:rPr>
              <a:t>Herramientas informáticas</a:t>
            </a:r>
          </a:p>
          <a:p>
            <a:endParaRPr lang="es-SV" dirty="0"/>
          </a:p>
        </p:txBody>
      </p:sp>
      <p:sp>
        <p:nvSpPr>
          <p:cNvPr id="4" name="3 Marcador de contenido"/>
          <p:cNvSpPr>
            <a:spLocks noGrp="1"/>
          </p:cNvSpPr>
          <p:nvPr>
            <p:ph sz="half" idx="2"/>
          </p:nvPr>
        </p:nvSpPr>
        <p:spPr>
          <a:xfrm>
            <a:off x="4427984" y="1988840"/>
            <a:ext cx="4258816" cy="4937691"/>
          </a:xfrm>
        </p:spPr>
        <p:txBody>
          <a:bodyPr>
            <a:normAutofit fontScale="92500" lnSpcReduction="20000"/>
          </a:bodyPr>
          <a:lstStyle/>
          <a:p>
            <a:pPr>
              <a:buNone/>
            </a:pPr>
            <a:r>
              <a:rPr lang="es-SV" b="1" u="sng" dirty="0">
                <a:latin typeface="Calibri" panose="020F0502020204030204" pitchFamily="34" charset="0"/>
              </a:rPr>
              <a:t>Características:</a:t>
            </a:r>
            <a:endParaRPr lang="es-SV" u="sng" dirty="0">
              <a:latin typeface="Calibri" panose="020F0502020204030204" pitchFamily="34" charset="0"/>
            </a:endParaRPr>
          </a:p>
          <a:p>
            <a:pPr lvl="0">
              <a:buClr>
                <a:schemeClr val="tx2"/>
              </a:buClr>
              <a:buFont typeface="Wingdings" panose="05000000000000000000" pitchFamily="2" charset="2"/>
              <a:buChar char="Ø"/>
            </a:pPr>
            <a:r>
              <a:rPr lang="es-SV" dirty="0">
                <a:latin typeface="Calibri" panose="020F0502020204030204" pitchFamily="34" charset="0"/>
              </a:rPr>
              <a:t>Uso intensivo de la informática y tecnología</a:t>
            </a:r>
          </a:p>
          <a:p>
            <a:pPr lvl="0">
              <a:buClr>
                <a:schemeClr val="tx2"/>
              </a:buClr>
              <a:buFont typeface="Wingdings" panose="05000000000000000000" pitchFamily="2" charset="2"/>
              <a:buChar char="Ø"/>
            </a:pPr>
            <a:r>
              <a:rPr lang="es-SV" dirty="0">
                <a:latin typeface="Calibri" panose="020F0502020204030204" pitchFamily="34" charset="0"/>
              </a:rPr>
              <a:t>Alta cobertura</a:t>
            </a:r>
          </a:p>
          <a:p>
            <a:pPr lvl="0">
              <a:buClr>
                <a:schemeClr val="tx2"/>
              </a:buClr>
              <a:buFont typeface="Wingdings" panose="05000000000000000000" pitchFamily="2" charset="2"/>
              <a:buChar char="Ø"/>
            </a:pPr>
            <a:r>
              <a:rPr lang="es-SV" dirty="0">
                <a:latin typeface="Calibri" panose="020F0502020204030204" pitchFamily="34" charset="0"/>
              </a:rPr>
              <a:t>Procesos permanentes</a:t>
            </a:r>
          </a:p>
          <a:p>
            <a:pPr lvl="0">
              <a:buClr>
                <a:schemeClr val="tx2"/>
              </a:buClr>
              <a:buFont typeface="Wingdings" panose="05000000000000000000" pitchFamily="2" charset="2"/>
              <a:buChar char="Ø"/>
            </a:pPr>
            <a:r>
              <a:rPr lang="es-SV" dirty="0">
                <a:latin typeface="Calibri" panose="020F0502020204030204" pitchFamily="34" charset="0"/>
              </a:rPr>
              <a:t>Estructura de análisis estándar</a:t>
            </a:r>
          </a:p>
          <a:p>
            <a:pPr lvl="0">
              <a:buClr>
                <a:schemeClr val="tx2"/>
              </a:buClr>
              <a:buFont typeface="Wingdings" panose="05000000000000000000" pitchFamily="2" charset="2"/>
              <a:buChar char="Ø"/>
            </a:pPr>
            <a:r>
              <a:rPr lang="es-SV" dirty="0">
                <a:latin typeface="Calibri" panose="020F0502020204030204" pitchFamily="34" charset="0"/>
              </a:rPr>
              <a:t>Trato igualitario</a:t>
            </a:r>
          </a:p>
          <a:p>
            <a:pPr lvl="0">
              <a:buClr>
                <a:schemeClr val="tx2"/>
              </a:buClr>
              <a:buFont typeface="Wingdings" panose="05000000000000000000" pitchFamily="2" charset="2"/>
              <a:buChar char="Ø"/>
            </a:pPr>
            <a:r>
              <a:rPr lang="es-SV" dirty="0">
                <a:latin typeface="Calibri" panose="020F0502020204030204" pitchFamily="34" charset="0"/>
              </a:rPr>
              <a:t>Soluciones de auto atención</a:t>
            </a:r>
          </a:p>
          <a:p>
            <a:pPr lvl="0">
              <a:buClr>
                <a:schemeClr val="tx2"/>
              </a:buClr>
              <a:buFont typeface="Wingdings" panose="05000000000000000000" pitchFamily="2" charset="2"/>
              <a:buChar char="Ø"/>
            </a:pPr>
            <a:r>
              <a:rPr lang="es-SV" dirty="0">
                <a:latin typeface="Calibri" panose="020F0502020204030204" pitchFamily="34" charset="0"/>
              </a:rPr>
              <a:t>Alta percepción de control</a:t>
            </a:r>
          </a:p>
          <a:p>
            <a:pPr>
              <a:buClr>
                <a:schemeClr val="tx2"/>
              </a:buClr>
              <a:buFont typeface="Wingdings" panose="05000000000000000000" pitchFamily="2" charset="2"/>
              <a:buChar char="Ø"/>
            </a:pPr>
            <a:r>
              <a:rPr lang="es-SV" dirty="0">
                <a:latin typeface="Calibri" panose="020F0502020204030204" pitchFamily="34" charset="0"/>
              </a:rPr>
              <a:t>Bajo costo unitario</a:t>
            </a:r>
          </a:p>
          <a:p>
            <a:endParaRPr lang="es-SV" dirty="0"/>
          </a:p>
        </p:txBody>
      </p:sp>
      <p:sp>
        <p:nvSpPr>
          <p:cNvPr id="5" name="4 Marcador de número de diapositiva"/>
          <p:cNvSpPr>
            <a:spLocks noGrp="1"/>
          </p:cNvSpPr>
          <p:nvPr>
            <p:ph type="sldNum" sz="quarter" idx="12"/>
          </p:nvPr>
        </p:nvSpPr>
        <p:spPr/>
        <p:txBody>
          <a:bodyPr/>
          <a:lstStyle/>
          <a:p>
            <a:pPr>
              <a:defRPr/>
            </a:pPr>
            <a:fld id="{ED784979-495B-4152-A42D-724103121E40}" type="slidenum">
              <a:rPr lang="es-ES" smtClean="0"/>
              <a:pPr>
                <a:defRPr/>
              </a:pPr>
              <a:t>8</a:t>
            </a:fld>
            <a:endParaRPr lang="es-ES" dirty="0"/>
          </a:p>
        </p:txBody>
      </p:sp>
      <p:grpSp>
        <p:nvGrpSpPr>
          <p:cNvPr id="6" name="5 Grupo"/>
          <p:cNvGrpSpPr/>
          <p:nvPr/>
        </p:nvGrpSpPr>
        <p:grpSpPr>
          <a:xfrm>
            <a:off x="0" y="-27384"/>
            <a:ext cx="9144000" cy="6934834"/>
            <a:chOff x="0" y="-27384"/>
            <a:chExt cx="9144000" cy="6934834"/>
          </a:xfrm>
        </p:grpSpPr>
        <p:pic>
          <p:nvPicPr>
            <p:cNvPr id="7" name="Imagen 1" descr="13245"/>
            <p:cNvPicPr>
              <a:picLocks noChangeAspect="1" noChangeArrowheads="1"/>
            </p:cNvPicPr>
            <p:nvPr/>
          </p:nvPicPr>
          <p:blipFill>
            <a:blip r:embed="rId2" cstate="print"/>
            <a:srcRect/>
            <a:stretch>
              <a:fillRect/>
            </a:stretch>
          </p:blipFill>
          <p:spPr bwMode="auto">
            <a:xfrm>
              <a:off x="0" y="-27384"/>
              <a:ext cx="9144000" cy="504056"/>
            </a:xfrm>
            <a:prstGeom prst="rect">
              <a:avLst/>
            </a:prstGeom>
            <a:noFill/>
            <a:ln w="9525">
              <a:noFill/>
              <a:miter lim="800000"/>
              <a:headEnd/>
              <a:tailEnd/>
            </a:ln>
          </p:spPr>
        </p:pic>
        <p:sp>
          <p:nvSpPr>
            <p:cNvPr id="8" name="7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9" name="8 Conector recto"/>
            <p:cNvCxnSpPr/>
            <p:nvPr/>
          </p:nvCxnSpPr>
          <p:spPr>
            <a:xfrm>
              <a:off x="7164288" y="6552728"/>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2197094349"/>
      </p:ext>
    </p:extLst>
  </p:cSld>
  <p:clrMapOvr>
    <a:masterClrMapping/>
  </p:clrMapOvr>
  <mc:AlternateContent xmlns:mc="http://schemas.openxmlformats.org/markup-compatibility/2006">
    <mc:Choice xmlns="" xmlns:p14="http://schemas.microsoft.com/office/powerpoint/2010/main"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44 Rectángulo"/>
          <p:cNvSpPr/>
          <p:nvPr/>
        </p:nvSpPr>
        <p:spPr>
          <a:xfrm>
            <a:off x="107504" y="0"/>
            <a:ext cx="8928992" cy="6480720"/>
          </a:xfrm>
          <a:prstGeom prst="rect">
            <a:avLst/>
          </a:prstGeom>
          <a:noFill/>
        </p:spPr>
        <p:style>
          <a:lnRef idx="2">
            <a:schemeClr val="accent5"/>
          </a:lnRef>
          <a:fillRef idx="1">
            <a:schemeClr val="lt1"/>
          </a:fillRef>
          <a:effectRef idx="0">
            <a:schemeClr val="accent5"/>
          </a:effectRef>
          <a:fontRef idx="minor">
            <a:schemeClr val="dk1"/>
          </a:fontRef>
        </p:style>
        <p:txBody>
          <a:bodyPr rtlCol="0" anchor="ctr"/>
          <a:lstStyle/>
          <a:p>
            <a:pPr algn="ctr"/>
            <a:endParaRPr lang="es-SV"/>
          </a:p>
        </p:txBody>
      </p:sp>
      <p:cxnSp>
        <p:nvCxnSpPr>
          <p:cNvPr id="22" name="21 Conector curvado"/>
          <p:cNvCxnSpPr/>
          <p:nvPr/>
        </p:nvCxnSpPr>
        <p:spPr>
          <a:xfrm rot="5400000" flipH="1" flipV="1">
            <a:off x="2088512" y="1340768"/>
            <a:ext cx="12700" cy="1872208"/>
          </a:xfrm>
          <a:prstGeom prst="bentConnector3">
            <a:avLst>
              <a:gd name="adj1" fmla="val 3888001"/>
            </a:avLst>
          </a:prstGeom>
          <a:ln>
            <a:tailEnd type="arrow"/>
          </a:ln>
        </p:spPr>
        <p:style>
          <a:lnRef idx="2">
            <a:schemeClr val="accent3"/>
          </a:lnRef>
          <a:fillRef idx="0">
            <a:schemeClr val="accent3"/>
          </a:fillRef>
          <a:effectRef idx="1">
            <a:schemeClr val="accent3"/>
          </a:effectRef>
          <a:fontRef idx="minor">
            <a:schemeClr val="tx1"/>
          </a:fontRef>
        </p:style>
      </p:cxnSp>
      <p:cxnSp>
        <p:nvCxnSpPr>
          <p:cNvPr id="106" name="105 Conector recto de flecha"/>
          <p:cNvCxnSpPr>
            <a:stCxn id="5" idx="2"/>
          </p:cNvCxnSpPr>
          <p:nvPr/>
        </p:nvCxnSpPr>
        <p:spPr>
          <a:xfrm rot="16200000" flipH="1">
            <a:off x="926540" y="2807876"/>
            <a:ext cx="576106" cy="234098"/>
          </a:xfrm>
          <a:prstGeom prst="bentConnector3">
            <a:avLst>
              <a:gd name="adj1" fmla="val 50000"/>
            </a:avLst>
          </a:prstGeom>
          <a:ln>
            <a:tailEnd type="arrow"/>
          </a:ln>
        </p:spPr>
        <p:style>
          <a:lnRef idx="2">
            <a:schemeClr val="accent3"/>
          </a:lnRef>
          <a:fillRef idx="0">
            <a:schemeClr val="accent3"/>
          </a:fillRef>
          <a:effectRef idx="1">
            <a:schemeClr val="accent3"/>
          </a:effectRef>
          <a:fontRef idx="minor">
            <a:schemeClr val="tx1"/>
          </a:fontRef>
        </p:style>
      </p:cxnSp>
      <p:cxnSp>
        <p:nvCxnSpPr>
          <p:cNvPr id="124" name="123 Forma"/>
          <p:cNvCxnSpPr/>
          <p:nvPr/>
        </p:nvCxnSpPr>
        <p:spPr>
          <a:xfrm flipV="1">
            <a:off x="2267744" y="2636912"/>
            <a:ext cx="4428000" cy="720000"/>
          </a:xfrm>
          <a:prstGeom prst="bentConnector2">
            <a:avLst/>
          </a:prstGeom>
          <a:ln cmpd="sng">
            <a:prstDash val="solid"/>
            <a:tailEnd type="arrow"/>
          </a:ln>
        </p:spPr>
        <p:style>
          <a:lnRef idx="2">
            <a:schemeClr val="accent3"/>
          </a:lnRef>
          <a:fillRef idx="0">
            <a:schemeClr val="accent3"/>
          </a:fillRef>
          <a:effectRef idx="1">
            <a:schemeClr val="accent3"/>
          </a:effectRef>
          <a:fontRef idx="minor">
            <a:schemeClr val="tx1"/>
          </a:fontRef>
        </p:style>
      </p:cxnSp>
      <p:cxnSp>
        <p:nvCxnSpPr>
          <p:cNvPr id="126" name="125 Conector curvado"/>
          <p:cNvCxnSpPr/>
          <p:nvPr/>
        </p:nvCxnSpPr>
        <p:spPr>
          <a:xfrm rot="5400000" flipH="1" flipV="1">
            <a:off x="4907882" y="537222"/>
            <a:ext cx="12700" cy="3492000"/>
          </a:xfrm>
          <a:prstGeom prst="bentConnector3">
            <a:avLst>
              <a:gd name="adj1" fmla="val 4032001"/>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29" name="128 Forma"/>
          <p:cNvCxnSpPr/>
          <p:nvPr/>
        </p:nvCxnSpPr>
        <p:spPr>
          <a:xfrm flipV="1">
            <a:off x="3860776" y="2636872"/>
            <a:ext cx="2700000" cy="1188000"/>
          </a:xfrm>
          <a:prstGeom prst="bentConnector2">
            <a:avLst/>
          </a:prstGeom>
          <a:ln cmpd="sng">
            <a:tailEnd type="arrow"/>
          </a:ln>
        </p:spPr>
        <p:style>
          <a:lnRef idx="2">
            <a:schemeClr val="accent4"/>
          </a:lnRef>
          <a:fillRef idx="0">
            <a:schemeClr val="accent4"/>
          </a:fillRef>
          <a:effectRef idx="1">
            <a:schemeClr val="accent4"/>
          </a:effectRef>
          <a:fontRef idx="minor">
            <a:schemeClr val="tx1"/>
          </a:fontRef>
        </p:style>
      </p:cxnSp>
      <p:cxnSp>
        <p:nvCxnSpPr>
          <p:cNvPr id="131" name="130 Forma"/>
          <p:cNvCxnSpPr/>
          <p:nvPr/>
        </p:nvCxnSpPr>
        <p:spPr>
          <a:xfrm rot="5400000">
            <a:off x="4410352" y="4384848"/>
            <a:ext cx="1152000" cy="1620000"/>
          </a:xfrm>
          <a:prstGeom prst="bentConnector2">
            <a:avLst/>
          </a:prstGeom>
          <a:ln cmpd="sng">
            <a:tailEnd type="arrow"/>
          </a:ln>
        </p:spPr>
        <p:style>
          <a:lnRef idx="2">
            <a:schemeClr val="accent5"/>
          </a:lnRef>
          <a:fillRef idx="0">
            <a:schemeClr val="accent5"/>
          </a:fillRef>
          <a:effectRef idx="1">
            <a:schemeClr val="accent5"/>
          </a:effectRef>
          <a:fontRef idx="minor">
            <a:schemeClr val="tx1"/>
          </a:fontRef>
        </p:style>
      </p:cxnSp>
      <p:cxnSp>
        <p:nvCxnSpPr>
          <p:cNvPr id="140" name="139 Forma"/>
          <p:cNvCxnSpPr/>
          <p:nvPr/>
        </p:nvCxnSpPr>
        <p:spPr>
          <a:xfrm rot="5400000">
            <a:off x="3798248" y="3033200"/>
            <a:ext cx="3384000" cy="2628000"/>
          </a:xfrm>
          <a:prstGeom prst="bentConnector2">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44" name="143 Forma"/>
          <p:cNvCxnSpPr>
            <a:stCxn id="88" idx="1"/>
          </p:cNvCxnSpPr>
          <p:nvPr/>
        </p:nvCxnSpPr>
        <p:spPr>
          <a:xfrm rot="5400000">
            <a:off x="5529480" y="3586809"/>
            <a:ext cx="695001" cy="3402568"/>
          </a:xfrm>
          <a:prstGeom prst="bentConnector2">
            <a:avLst/>
          </a:prstGeom>
          <a:ln cmpd="sng">
            <a:tailEnd type="arrow"/>
          </a:ln>
        </p:spPr>
        <p:style>
          <a:lnRef idx="2">
            <a:schemeClr val="accent6"/>
          </a:lnRef>
          <a:fillRef idx="0">
            <a:schemeClr val="accent6"/>
          </a:fillRef>
          <a:effectRef idx="1">
            <a:schemeClr val="accent6"/>
          </a:effectRef>
          <a:fontRef idx="minor">
            <a:schemeClr val="tx1"/>
          </a:fontRef>
        </p:style>
      </p:cxnSp>
      <p:cxnSp>
        <p:nvCxnSpPr>
          <p:cNvPr id="146" name="145 Conector curvado"/>
          <p:cNvCxnSpPr/>
          <p:nvPr/>
        </p:nvCxnSpPr>
        <p:spPr>
          <a:xfrm rot="5400000" flipH="1" flipV="1">
            <a:off x="2958080" y="3411084"/>
            <a:ext cx="2736344" cy="1188000"/>
          </a:xfrm>
          <a:prstGeom prst="bentConnector3">
            <a:avLst>
              <a:gd name="adj1" fmla="val 9231"/>
            </a:avLst>
          </a:prstGeom>
          <a:ln cmpd="sng">
            <a:prstDash val="sysDot"/>
            <a:tailEnd type="arrow"/>
          </a:ln>
        </p:spPr>
        <p:style>
          <a:lnRef idx="2">
            <a:schemeClr val="dk1"/>
          </a:lnRef>
          <a:fillRef idx="0">
            <a:schemeClr val="dk1"/>
          </a:fillRef>
          <a:effectRef idx="1">
            <a:schemeClr val="dk1"/>
          </a:effectRef>
          <a:fontRef idx="minor">
            <a:schemeClr val="tx1"/>
          </a:fontRef>
        </p:style>
      </p:cxnSp>
      <p:cxnSp>
        <p:nvCxnSpPr>
          <p:cNvPr id="150" name="149 Forma"/>
          <p:cNvCxnSpPr/>
          <p:nvPr/>
        </p:nvCxnSpPr>
        <p:spPr>
          <a:xfrm flipV="1">
            <a:off x="3816488" y="2636912"/>
            <a:ext cx="828000" cy="1116000"/>
          </a:xfrm>
          <a:prstGeom prst="bentConnector2">
            <a:avLst/>
          </a:prstGeom>
          <a:ln cmpd="sng">
            <a:prstDash val="sysDot"/>
            <a:tailEnd type="arrow"/>
          </a:ln>
        </p:spPr>
        <p:style>
          <a:lnRef idx="2">
            <a:schemeClr val="accent4"/>
          </a:lnRef>
          <a:fillRef idx="0">
            <a:schemeClr val="accent4"/>
          </a:fillRef>
          <a:effectRef idx="1">
            <a:schemeClr val="accent4"/>
          </a:effectRef>
          <a:fontRef idx="minor">
            <a:schemeClr val="tx1"/>
          </a:fontRef>
        </p:style>
      </p:cxnSp>
      <p:cxnSp>
        <p:nvCxnSpPr>
          <p:cNvPr id="158" name="157 Conector curvado"/>
          <p:cNvCxnSpPr>
            <a:stCxn id="156" idx="1"/>
          </p:cNvCxnSpPr>
          <p:nvPr/>
        </p:nvCxnSpPr>
        <p:spPr>
          <a:xfrm>
            <a:off x="755576" y="1052736"/>
            <a:ext cx="0" cy="1224136"/>
          </a:xfrm>
          <a:prstGeom prst="straightConnector1">
            <a:avLst/>
          </a:prstGeom>
          <a:ln>
            <a:prstDash val="sysDot"/>
            <a:tailEnd type="arrow"/>
          </a:ln>
        </p:spPr>
        <p:style>
          <a:lnRef idx="2">
            <a:schemeClr val="accent1"/>
          </a:lnRef>
          <a:fillRef idx="0">
            <a:schemeClr val="accent1"/>
          </a:fillRef>
          <a:effectRef idx="1">
            <a:schemeClr val="accent1"/>
          </a:effectRef>
          <a:fontRef idx="minor">
            <a:schemeClr val="tx1"/>
          </a:fontRef>
        </p:style>
      </p:cxnSp>
      <p:cxnSp>
        <p:nvCxnSpPr>
          <p:cNvPr id="160" name="159 Forma"/>
          <p:cNvCxnSpPr/>
          <p:nvPr/>
        </p:nvCxnSpPr>
        <p:spPr>
          <a:xfrm rot="5400000">
            <a:off x="3870424" y="566872"/>
            <a:ext cx="2448000" cy="6588000"/>
          </a:xfrm>
          <a:prstGeom prst="bentConnector3">
            <a:avLst>
              <a:gd name="adj1" fmla="val 158169"/>
            </a:avLst>
          </a:prstGeom>
          <a:ln>
            <a:tailEnd type="arrow"/>
          </a:ln>
        </p:spPr>
        <p:style>
          <a:lnRef idx="2">
            <a:schemeClr val="accent2"/>
          </a:lnRef>
          <a:fillRef idx="0">
            <a:schemeClr val="accent2"/>
          </a:fillRef>
          <a:effectRef idx="1">
            <a:schemeClr val="accent2"/>
          </a:effectRef>
          <a:fontRef idx="minor">
            <a:schemeClr val="tx1"/>
          </a:fontRef>
        </p:style>
      </p:cxnSp>
      <p:cxnSp>
        <p:nvCxnSpPr>
          <p:cNvPr id="108" name="107 Conector recto de flecha"/>
          <p:cNvCxnSpPr>
            <a:stCxn id="6" idx="2"/>
            <a:endCxn id="13" idx="3"/>
          </p:cNvCxnSpPr>
          <p:nvPr/>
        </p:nvCxnSpPr>
        <p:spPr>
          <a:xfrm rot="16200000" flipH="1">
            <a:off x="2594327" y="3012297"/>
            <a:ext cx="967019" cy="216168"/>
          </a:xfrm>
          <a:prstGeom prst="bentConnector3">
            <a:avLst>
              <a:gd name="adj1" fmla="val 50000"/>
            </a:avLst>
          </a:prstGeom>
          <a:ln>
            <a:tailEnd type="arrow"/>
          </a:ln>
        </p:spPr>
        <p:style>
          <a:lnRef idx="2">
            <a:schemeClr val="accent4"/>
          </a:lnRef>
          <a:fillRef idx="0">
            <a:schemeClr val="accent4"/>
          </a:fillRef>
          <a:effectRef idx="1">
            <a:schemeClr val="accent4"/>
          </a:effectRef>
          <a:fontRef idx="minor">
            <a:schemeClr val="tx1"/>
          </a:fontRef>
        </p:style>
      </p:cxnSp>
      <p:cxnSp>
        <p:nvCxnSpPr>
          <p:cNvPr id="133" name="132 Forma"/>
          <p:cNvCxnSpPr/>
          <p:nvPr/>
        </p:nvCxnSpPr>
        <p:spPr>
          <a:xfrm rot="5400000">
            <a:off x="2988056" y="3824872"/>
            <a:ext cx="3276000" cy="900000"/>
          </a:xfrm>
          <a:prstGeom prst="bentConnector2">
            <a:avLst/>
          </a:prstGeom>
          <a:ln>
            <a:tailEnd type="arrow"/>
          </a:ln>
        </p:spPr>
        <p:style>
          <a:lnRef idx="2">
            <a:schemeClr val="accent5"/>
          </a:lnRef>
          <a:fillRef idx="0">
            <a:schemeClr val="accent5"/>
          </a:fillRef>
          <a:effectRef idx="1">
            <a:schemeClr val="accent5"/>
          </a:effectRef>
          <a:fontRef idx="minor">
            <a:schemeClr val="tx1"/>
          </a:fontRef>
        </p:style>
      </p:cxnSp>
      <p:cxnSp>
        <p:nvCxnSpPr>
          <p:cNvPr id="193" name="192 Conector recto de flecha"/>
          <p:cNvCxnSpPr/>
          <p:nvPr/>
        </p:nvCxnSpPr>
        <p:spPr>
          <a:xfrm flipV="1">
            <a:off x="1475656" y="2636912"/>
            <a:ext cx="0" cy="540000"/>
          </a:xfrm>
          <a:prstGeom prst="straightConnector1">
            <a:avLst/>
          </a:prstGeom>
          <a:ln cmpd="sng">
            <a:prstDash val="solid"/>
            <a:tailEnd type="arrow"/>
          </a:ln>
        </p:spPr>
        <p:style>
          <a:lnRef idx="2">
            <a:schemeClr val="accent3"/>
          </a:lnRef>
          <a:fillRef idx="0">
            <a:schemeClr val="accent3"/>
          </a:fillRef>
          <a:effectRef idx="1">
            <a:schemeClr val="accent3"/>
          </a:effectRef>
          <a:fontRef idx="minor">
            <a:schemeClr val="tx1"/>
          </a:fontRef>
        </p:style>
      </p:cxnSp>
      <p:cxnSp>
        <p:nvCxnSpPr>
          <p:cNvPr id="198" name="197 Forma"/>
          <p:cNvCxnSpPr/>
          <p:nvPr/>
        </p:nvCxnSpPr>
        <p:spPr>
          <a:xfrm rot="16200000" flipH="1">
            <a:off x="557887" y="2879824"/>
            <a:ext cx="3060000" cy="2592000"/>
          </a:xfrm>
          <a:prstGeom prst="bentConnector2">
            <a:avLst/>
          </a:prstGeom>
          <a:ln>
            <a:tailEnd type="arrow"/>
          </a:ln>
        </p:spPr>
        <p:style>
          <a:lnRef idx="2">
            <a:schemeClr val="accent3"/>
          </a:lnRef>
          <a:fillRef idx="0">
            <a:schemeClr val="accent3"/>
          </a:fillRef>
          <a:effectRef idx="1">
            <a:schemeClr val="accent3"/>
          </a:effectRef>
          <a:fontRef idx="minor">
            <a:schemeClr val="tx1"/>
          </a:fontRef>
        </p:style>
      </p:cxnSp>
      <p:cxnSp>
        <p:nvCxnSpPr>
          <p:cNvPr id="58" name="57 Forma"/>
          <p:cNvCxnSpPr>
            <a:endCxn id="136" idx="2"/>
          </p:cNvCxnSpPr>
          <p:nvPr/>
        </p:nvCxnSpPr>
        <p:spPr>
          <a:xfrm rot="16200000" flipH="1">
            <a:off x="-54514" y="3591018"/>
            <a:ext cx="2268252" cy="360040"/>
          </a:xfrm>
          <a:prstGeom prst="bentConnector2">
            <a:avLst/>
          </a:prstGeom>
          <a:ln>
            <a:tailEnd type="arrow"/>
          </a:ln>
        </p:spPr>
        <p:style>
          <a:lnRef idx="2">
            <a:schemeClr val="accent3"/>
          </a:lnRef>
          <a:fillRef idx="0">
            <a:schemeClr val="accent3"/>
          </a:fillRef>
          <a:effectRef idx="1">
            <a:schemeClr val="accent3"/>
          </a:effectRef>
          <a:fontRef idx="minor">
            <a:schemeClr val="tx1"/>
          </a:fontRef>
        </p:style>
      </p:cxnSp>
      <p:cxnSp>
        <p:nvCxnSpPr>
          <p:cNvPr id="66" name="65 Forma"/>
          <p:cNvCxnSpPr/>
          <p:nvPr/>
        </p:nvCxnSpPr>
        <p:spPr>
          <a:xfrm rot="5400000">
            <a:off x="2565120" y="2474913"/>
            <a:ext cx="2268000" cy="2592000"/>
          </a:xfrm>
          <a:prstGeom prst="bentConnector2">
            <a:avLst/>
          </a:prstGeom>
          <a:ln>
            <a:tailEnd type="arrow"/>
          </a:ln>
        </p:spPr>
        <p:style>
          <a:lnRef idx="2">
            <a:schemeClr val="accent5"/>
          </a:lnRef>
          <a:fillRef idx="0">
            <a:schemeClr val="accent5"/>
          </a:fillRef>
          <a:effectRef idx="1">
            <a:schemeClr val="accent5"/>
          </a:effectRef>
          <a:fontRef idx="minor">
            <a:schemeClr val="tx1"/>
          </a:fontRef>
        </p:style>
      </p:cxnSp>
      <p:grpSp>
        <p:nvGrpSpPr>
          <p:cNvPr id="2" name="99 Grupo"/>
          <p:cNvGrpSpPr/>
          <p:nvPr/>
        </p:nvGrpSpPr>
        <p:grpSpPr>
          <a:xfrm>
            <a:off x="107504" y="116632"/>
            <a:ext cx="8928992" cy="6264696"/>
            <a:chOff x="107504" y="116632"/>
            <a:chExt cx="8928992" cy="6264696"/>
          </a:xfrm>
        </p:grpSpPr>
        <p:sp>
          <p:nvSpPr>
            <p:cNvPr id="6" name="5 Rectángulo redondeado">
              <a:hlinkClick r:id="rId2" action="ppaction://hlinksldjump"/>
            </p:cNvPr>
            <p:cNvSpPr/>
            <p:nvPr/>
          </p:nvSpPr>
          <p:spPr>
            <a:xfrm>
              <a:off x="2339752" y="2276872"/>
              <a:ext cx="1260000" cy="360000"/>
            </a:xfrm>
            <a:prstGeom prst="round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SV" sz="1000" dirty="0" smtClean="0"/>
                <a:t>Centro de Llamadas</a:t>
              </a:r>
              <a:endParaRPr lang="es-SV" sz="1000" dirty="0"/>
            </a:p>
          </p:txBody>
        </p:sp>
        <p:sp>
          <p:nvSpPr>
            <p:cNvPr id="7" name="6 Rectángulo redondeado">
              <a:hlinkClick r:id="rId2" action="ppaction://hlinksldjump"/>
            </p:cNvPr>
            <p:cNvSpPr/>
            <p:nvPr/>
          </p:nvSpPr>
          <p:spPr>
            <a:xfrm>
              <a:off x="4355976" y="2276872"/>
              <a:ext cx="1260000" cy="360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00" dirty="0" smtClean="0"/>
                <a:t>Análisis Documental</a:t>
              </a:r>
              <a:endParaRPr lang="es-SV" sz="1000" dirty="0"/>
            </a:p>
          </p:txBody>
        </p:sp>
        <p:sp>
          <p:nvSpPr>
            <p:cNvPr id="8" name="7 Rectángulo redondeado">
              <a:hlinkClick r:id="rId3" action="ppaction://hlinksldjump"/>
            </p:cNvPr>
            <p:cNvSpPr/>
            <p:nvPr/>
          </p:nvSpPr>
          <p:spPr>
            <a:xfrm>
              <a:off x="6264328" y="2276872"/>
              <a:ext cx="1260000" cy="3600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s-SV" sz="1000" dirty="0" smtClean="0"/>
                <a:t>Gestión de Campo</a:t>
              </a:r>
              <a:endParaRPr lang="es-SV" sz="1000" dirty="0"/>
            </a:p>
          </p:txBody>
        </p:sp>
        <p:sp>
          <p:nvSpPr>
            <p:cNvPr id="9" name="8 Rectángulo redondeado">
              <a:hlinkClick r:id="" action="ppaction://noaction"/>
            </p:cNvPr>
            <p:cNvSpPr/>
            <p:nvPr/>
          </p:nvSpPr>
          <p:spPr>
            <a:xfrm>
              <a:off x="7596336" y="2276872"/>
              <a:ext cx="1260000" cy="3600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s-SV" sz="1000" dirty="0" smtClean="0"/>
                <a:t>Fiscalización Determinativa</a:t>
              </a:r>
              <a:endParaRPr lang="es-SV" sz="1000" dirty="0"/>
            </a:p>
          </p:txBody>
        </p:sp>
        <p:sp>
          <p:nvSpPr>
            <p:cNvPr id="10" name="9 Nube">
              <a:hlinkClick r:id="" action="ppaction://noaction"/>
            </p:cNvPr>
            <p:cNvSpPr/>
            <p:nvPr/>
          </p:nvSpPr>
          <p:spPr>
            <a:xfrm>
              <a:off x="1007744" y="3140968"/>
              <a:ext cx="1260000" cy="540000"/>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SV" sz="900" dirty="0" smtClean="0"/>
                <a:t>Correo Recibido</a:t>
              </a:r>
              <a:endParaRPr lang="es-SV" sz="900" dirty="0"/>
            </a:p>
          </p:txBody>
        </p:sp>
        <p:sp>
          <p:nvSpPr>
            <p:cNvPr id="13" name="12 Nube">
              <a:hlinkClick r:id="rId4" action="ppaction://hlinksldjump"/>
            </p:cNvPr>
            <p:cNvSpPr/>
            <p:nvPr/>
          </p:nvSpPr>
          <p:spPr>
            <a:xfrm>
              <a:off x="2519920" y="3573016"/>
              <a:ext cx="1332000" cy="540000"/>
            </a:xfrm>
            <a:prstGeom prst="cloud">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s-SV" sz="900" dirty="0" err="1" smtClean="0"/>
                <a:t>Contrib</a:t>
              </a:r>
              <a:r>
                <a:rPr lang="es-SV" sz="900" dirty="0" smtClean="0"/>
                <a:t>.</a:t>
              </a:r>
            </a:p>
            <a:p>
              <a:pPr algn="ctr"/>
              <a:r>
                <a:rPr lang="es-SV" sz="900" dirty="0" smtClean="0"/>
                <a:t>Contactado</a:t>
              </a:r>
              <a:endParaRPr lang="es-SV" sz="900" dirty="0"/>
            </a:p>
          </p:txBody>
        </p:sp>
        <p:sp>
          <p:nvSpPr>
            <p:cNvPr id="14" name="13 Nube">
              <a:hlinkClick r:id="rId3" action="ppaction://hlinksldjump"/>
            </p:cNvPr>
            <p:cNvSpPr/>
            <p:nvPr/>
          </p:nvSpPr>
          <p:spPr>
            <a:xfrm>
              <a:off x="5148064" y="4041128"/>
              <a:ext cx="1260000" cy="540000"/>
            </a:xfrm>
            <a:prstGeom prst="cloud">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800" dirty="0" err="1" smtClean="0">
                  <a:latin typeface="Arial" pitchFamily="34" charset="0"/>
                  <a:cs typeface="Arial" pitchFamily="34" charset="0"/>
                </a:rPr>
                <a:t>Contrib</a:t>
              </a:r>
              <a:r>
                <a:rPr lang="es-SV" sz="800" dirty="0" smtClean="0">
                  <a:latin typeface="Arial" pitchFamily="34" charset="0"/>
                  <a:cs typeface="Arial" pitchFamily="34" charset="0"/>
                </a:rPr>
                <a:t>. con Fecha Compromiso</a:t>
              </a:r>
              <a:endParaRPr lang="es-SV" sz="800" dirty="0">
                <a:latin typeface="Arial" pitchFamily="34" charset="0"/>
                <a:cs typeface="Arial" pitchFamily="34" charset="0"/>
              </a:endParaRPr>
            </a:p>
          </p:txBody>
        </p:sp>
        <p:sp>
          <p:nvSpPr>
            <p:cNvPr id="15" name="14 Cilindro">
              <a:hlinkClick r:id="" action="ppaction://noaction"/>
            </p:cNvPr>
            <p:cNvSpPr/>
            <p:nvPr/>
          </p:nvSpPr>
          <p:spPr>
            <a:xfrm>
              <a:off x="3384440" y="5373216"/>
              <a:ext cx="792088" cy="1008112"/>
            </a:xfrm>
            <a:prstGeom prst="can">
              <a:avLst/>
            </a:prstGeom>
          </p:spPr>
          <p:style>
            <a:lnRef idx="1">
              <a:schemeClr val="dk1"/>
            </a:lnRef>
            <a:fillRef idx="2">
              <a:schemeClr val="dk1"/>
            </a:fillRef>
            <a:effectRef idx="1">
              <a:schemeClr val="dk1"/>
            </a:effectRef>
            <a:fontRef idx="minor">
              <a:schemeClr val="dk1"/>
            </a:fontRef>
          </p:style>
          <p:txBody>
            <a:bodyPr rtlCol="0" anchor="ctr"/>
            <a:lstStyle/>
            <a:p>
              <a:pPr algn="ctr"/>
              <a:r>
                <a:rPr lang="es-SV" sz="1000" dirty="0" smtClean="0"/>
                <a:t>Bolsón</a:t>
              </a:r>
              <a:endParaRPr lang="es-SV" sz="1000" dirty="0"/>
            </a:p>
          </p:txBody>
        </p:sp>
        <p:cxnSp>
          <p:nvCxnSpPr>
            <p:cNvPr id="26" name="25 Conector curvado"/>
            <p:cNvCxnSpPr/>
            <p:nvPr/>
          </p:nvCxnSpPr>
          <p:spPr>
            <a:xfrm rot="5400000" flipH="1" flipV="1">
              <a:off x="3953226" y="-615170"/>
              <a:ext cx="12700" cy="5796784"/>
            </a:xfrm>
            <a:prstGeom prst="bentConnector3">
              <a:avLst>
                <a:gd name="adj1" fmla="val 5328002"/>
              </a:avLst>
            </a:prstGeom>
            <a:ln>
              <a:tailEnd type="arrow"/>
            </a:ln>
          </p:spPr>
          <p:style>
            <a:lnRef idx="2">
              <a:schemeClr val="accent3"/>
            </a:lnRef>
            <a:fillRef idx="0">
              <a:schemeClr val="accent3"/>
            </a:fillRef>
            <a:effectRef idx="1">
              <a:schemeClr val="accent3"/>
            </a:effectRef>
            <a:fontRef idx="minor">
              <a:schemeClr val="tx1"/>
            </a:fontRef>
          </p:style>
        </p:cxnSp>
        <p:sp>
          <p:nvSpPr>
            <p:cNvPr id="88" name="87 Nube">
              <a:hlinkClick r:id="" action="ppaction://noaction"/>
            </p:cNvPr>
            <p:cNvSpPr/>
            <p:nvPr/>
          </p:nvSpPr>
          <p:spPr>
            <a:xfrm>
              <a:off x="6948264" y="4401168"/>
              <a:ext cx="1260000" cy="540000"/>
            </a:xfrm>
            <a:prstGeom prst="cloud">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s-SV" sz="900" dirty="0" smtClean="0"/>
                <a:t>Nota Exhorto</a:t>
              </a:r>
            </a:p>
            <a:p>
              <a:pPr algn="ctr"/>
              <a:r>
                <a:rPr lang="es-SV" sz="900" dirty="0" smtClean="0"/>
                <a:t>Entregada a </a:t>
              </a:r>
              <a:r>
                <a:rPr lang="es-SV" sz="900" dirty="0" err="1" smtClean="0"/>
                <a:t>Contrib</a:t>
              </a:r>
              <a:r>
                <a:rPr lang="es-SV" sz="900" dirty="0" smtClean="0"/>
                <a:t>.</a:t>
              </a:r>
              <a:endParaRPr lang="es-SV" sz="900" dirty="0"/>
            </a:p>
          </p:txBody>
        </p:sp>
        <p:cxnSp>
          <p:nvCxnSpPr>
            <p:cNvPr id="112" name="111 Conector recto de flecha"/>
            <p:cNvCxnSpPr/>
            <p:nvPr/>
          </p:nvCxnSpPr>
          <p:spPr>
            <a:xfrm rot="16200000" flipH="1">
              <a:off x="6336256" y="3193473"/>
              <a:ext cx="1764000" cy="684000"/>
            </a:xfrm>
            <a:prstGeom prst="bentConnector3">
              <a:avLst>
                <a:gd name="adj1" fmla="val 50000"/>
              </a:avLst>
            </a:prstGeom>
            <a:ln>
              <a:tailEnd type="arrow"/>
            </a:ln>
          </p:spPr>
          <p:style>
            <a:lnRef idx="2">
              <a:schemeClr val="accent6"/>
            </a:lnRef>
            <a:fillRef idx="0">
              <a:schemeClr val="accent6"/>
            </a:fillRef>
            <a:effectRef idx="1">
              <a:schemeClr val="accent6"/>
            </a:effectRef>
            <a:fontRef idx="minor">
              <a:schemeClr val="tx1"/>
            </a:fontRef>
          </p:style>
        </p:cxnSp>
        <p:cxnSp>
          <p:nvCxnSpPr>
            <p:cNvPr id="120" name="119 Forma"/>
            <p:cNvCxnSpPr/>
            <p:nvPr/>
          </p:nvCxnSpPr>
          <p:spPr>
            <a:xfrm flipV="1">
              <a:off x="2159808" y="2636912"/>
              <a:ext cx="684000" cy="576000"/>
            </a:xfrm>
            <a:prstGeom prst="bentConnector2">
              <a:avLst/>
            </a:prstGeom>
            <a:ln cmpd="sng">
              <a:prstDash val="solid"/>
              <a:tailEnd type="arrow"/>
            </a:ln>
          </p:spPr>
          <p:style>
            <a:lnRef idx="2">
              <a:schemeClr val="accent3"/>
            </a:lnRef>
            <a:fillRef idx="0">
              <a:schemeClr val="accent3"/>
            </a:fillRef>
            <a:effectRef idx="1">
              <a:schemeClr val="accent3"/>
            </a:effectRef>
            <a:fontRef idx="minor">
              <a:schemeClr val="tx1"/>
            </a:fontRef>
          </p:style>
        </p:cxnSp>
        <p:cxnSp>
          <p:nvCxnSpPr>
            <p:cNvPr id="122" name="121 Forma"/>
            <p:cNvCxnSpPr/>
            <p:nvPr/>
          </p:nvCxnSpPr>
          <p:spPr>
            <a:xfrm flipV="1">
              <a:off x="2222024" y="2636912"/>
              <a:ext cx="2556000" cy="648000"/>
            </a:xfrm>
            <a:prstGeom prst="bentConnector2">
              <a:avLst/>
            </a:prstGeom>
            <a:ln cmpd="sng">
              <a:prstDash val="sysDot"/>
              <a:tailEnd type="arrow"/>
            </a:ln>
          </p:spPr>
          <p:style>
            <a:lnRef idx="2">
              <a:schemeClr val="accent3"/>
            </a:lnRef>
            <a:fillRef idx="0">
              <a:schemeClr val="accent3"/>
            </a:fillRef>
            <a:effectRef idx="1">
              <a:schemeClr val="accent3"/>
            </a:effectRef>
            <a:fontRef idx="minor">
              <a:schemeClr val="tx1"/>
            </a:fontRef>
          </p:style>
        </p:cxnSp>
        <p:sp>
          <p:nvSpPr>
            <p:cNvPr id="136" name="135 Redondear rectángulo de esquina diagonal">
              <a:hlinkClick r:id="" action="ppaction://noaction"/>
            </p:cNvPr>
            <p:cNvSpPr/>
            <p:nvPr/>
          </p:nvSpPr>
          <p:spPr>
            <a:xfrm>
              <a:off x="1259632" y="4725144"/>
              <a:ext cx="1152128" cy="36004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00" dirty="0" smtClean="0"/>
                <a:t>Caso Cerrado</a:t>
              </a:r>
              <a:endParaRPr lang="es-SV" sz="1000" dirty="0"/>
            </a:p>
          </p:txBody>
        </p:sp>
        <p:cxnSp>
          <p:nvCxnSpPr>
            <p:cNvPr id="142" name="141 Forma"/>
            <p:cNvCxnSpPr/>
            <p:nvPr/>
          </p:nvCxnSpPr>
          <p:spPr>
            <a:xfrm rot="10800000">
              <a:off x="4527128" y="2636912"/>
              <a:ext cx="2484000" cy="2052000"/>
            </a:xfrm>
            <a:prstGeom prst="bentConnector2">
              <a:avLst/>
            </a:prstGeom>
            <a:ln cmpd="sng">
              <a:prstDash val="sysDot"/>
              <a:tailEnd type="arrow"/>
            </a:ln>
          </p:spPr>
          <p:style>
            <a:lnRef idx="2">
              <a:schemeClr val="accent6"/>
            </a:lnRef>
            <a:fillRef idx="0">
              <a:schemeClr val="accent6"/>
            </a:fillRef>
            <a:effectRef idx="1">
              <a:schemeClr val="accent6"/>
            </a:effectRef>
            <a:fontRef idx="minor">
              <a:schemeClr val="tx1"/>
            </a:fontRef>
          </p:style>
        </p:cxnSp>
        <p:cxnSp>
          <p:nvCxnSpPr>
            <p:cNvPr id="152" name="151 Conector curvado"/>
            <p:cNvCxnSpPr/>
            <p:nvPr/>
          </p:nvCxnSpPr>
          <p:spPr>
            <a:xfrm rot="10800000">
              <a:off x="683569" y="2636912"/>
              <a:ext cx="2700000" cy="3240360"/>
            </a:xfrm>
            <a:prstGeom prst="bentConnector2">
              <a:avLst/>
            </a:prstGeom>
            <a:ln cmpd="sng">
              <a:prstDash val="sysDot"/>
              <a:tailEnd type="arrow"/>
            </a:ln>
          </p:spPr>
          <p:style>
            <a:lnRef idx="2">
              <a:schemeClr val="dk1"/>
            </a:lnRef>
            <a:fillRef idx="0">
              <a:schemeClr val="dk1"/>
            </a:fillRef>
            <a:effectRef idx="1">
              <a:schemeClr val="dk1"/>
            </a:effectRef>
            <a:fontRef idx="minor">
              <a:schemeClr val="tx1"/>
            </a:fontRef>
          </p:style>
        </p:cxnSp>
        <p:cxnSp>
          <p:nvCxnSpPr>
            <p:cNvPr id="154" name="153 Forma"/>
            <p:cNvCxnSpPr/>
            <p:nvPr/>
          </p:nvCxnSpPr>
          <p:spPr>
            <a:xfrm rot="5400000" flipH="1" flipV="1">
              <a:off x="4504502" y="-1281174"/>
              <a:ext cx="12700" cy="7128792"/>
            </a:xfrm>
            <a:prstGeom prst="bentConnector3">
              <a:avLst>
                <a:gd name="adj1" fmla="val 6696002"/>
              </a:avLst>
            </a:prstGeom>
            <a:ln>
              <a:tailEnd type="arrow"/>
            </a:ln>
          </p:spPr>
          <p:style>
            <a:lnRef idx="2">
              <a:schemeClr val="accent3"/>
            </a:lnRef>
            <a:fillRef idx="0">
              <a:schemeClr val="accent3"/>
            </a:fillRef>
            <a:effectRef idx="1">
              <a:schemeClr val="accent3"/>
            </a:effectRef>
            <a:fontRef idx="minor">
              <a:schemeClr val="tx1"/>
            </a:fontRef>
          </p:style>
        </p:cxnSp>
        <p:sp>
          <p:nvSpPr>
            <p:cNvPr id="156" name="155 Redondear rectángulo de esquina diagonal"/>
            <p:cNvSpPr/>
            <p:nvPr/>
          </p:nvSpPr>
          <p:spPr>
            <a:xfrm>
              <a:off x="179512" y="692696"/>
              <a:ext cx="1152128" cy="360040"/>
            </a:xfrm>
            <a:prstGeom prst="round2Diag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s-SV" sz="1000" dirty="0" smtClean="0"/>
                <a:t>Selección Casos</a:t>
              </a:r>
              <a:endParaRPr lang="es-SV" sz="1000" dirty="0"/>
            </a:p>
          </p:txBody>
        </p:sp>
        <p:cxnSp>
          <p:nvCxnSpPr>
            <p:cNvPr id="110" name="109 Conector recto de flecha"/>
            <p:cNvCxnSpPr/>
            <p:nvPr/>
          </p:nvCxnSpPr>
          <p:spPr>
            <a:xfrm rot="16200000" flipH="1">
              <a:off x="4698064" y="3086913"/>
              <a:ext cx="1404000" cy="504000"/>
            </a:xfrm>
            <a:prstGeom prst="bentConnector3">
              <a:avLst>
                <a:gd name="adj1" fmla="val 39114"/>
              </a:avLst>
            </a:prstGeom>
            <a:ln>
              <a:tailEnd type="arrow"/>
            </a:ln>
          </p:spPr>
          <p:style>
            <a:lnRef idx="2">
              <a:schemeClr val="accent5"/>
            </a:lnRef>
            <a:fillRef idx="0">
              <a:schemeClr val="accent5"/>
            </a:fillRef>
            <a:effectRef idx="1">
              <a:schemeClr val="accent5"/>
            </a:effectRef>
            <a:fontRef idx="minor">
              <a:schemeClr val="tx1"/>
            </a:fontRef>
          </p:style>
        </p:cxnSp>
        <p:sp>
          <p:nvSpPr>
            <p:cNvPr id="189" name="188 CuadroTexto"/>
            <p:cNvSpPr txBox="1"/>
            <p:nvPr/>
          </p:nvSpPr>
          <p:spPr>
            <a:xfrm>
              <a:off x="107504" y="116632"/>
              <a:ext cx="8928992" cy="46166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s-SV" sz="2400" b="1" dirty="0" smtClean="0">
                  <a:ln w="18415" cmpd="sng">
                    <a:solidFill>
                      <a:srgbClr val="FFFFFF"/>
                    </a:solidFill>
                    <a:prstDash val="solid"/>
                  </a:ln>
                  <a:solidFill>
                    <a:sysClr val="windowText" lastClr="000000"/>
                  </a:solidFill>
                </a:rPr>
                <a:t>FLUJO DE </a:t>
              </a:r>
              <a:r>
                <a:rPr lang="es-SV" sz="2400" b="1" dirty="0" smtClean="0">
                  <a:ln w="18415" cmpd="sng">
                    <a:solidFill>
                      <a:srgbClr val="FFFFFF"/>
                    </a:solidFill>
                    <a:prstDash val="solid"/>
                  </a:ln>
                  <a:solidFill>
                    <a:sysClr val="windowText" lastClr="000000"/>
                  </a:solidFill>
                </a:rPr>
                <a:t>PROCESO </a:t>
              </a:r>
              <a:r>
                <a:rPr lang="es-SV" sz="2400" b="1" dirty="0" smtClean="0">
                  <a:ln w="18415" cmpd="sng">
                    <a:solidFill>
                      <a:srgbClr val="FFFFFF"/>
                    </a:solidFill>
                    <a:prstDash val="solid"/>
                  </a:ln>
                  <a:solidFill>
                    <a:sysClr val="windowText" lastClr="000000"/>
                  </a:solidFill>
                </a:rPr>
                <a:t>DE FISCALIZACIÓN MASIVA</a:t>
              </a:r>
              <a:endParaRPr lang="es-SV" sz="2400" b="1" dirty="0">
                <a:ln w="18415" cmpd="sng">
                  <a:solidFill>
                    <a:srgbClr val="FFFFFF"/>
                  </a:solidFill>
                  <a:prstDash val="solid"/>
                </a:ln>
                <a:solidFill>
                  <a:sysClr val="windowText" lastClr="000000"/>
                </a:solidFill>
              </a:endParaRPr>
            </a:p>
          </p:txBody>
        </p:sp>
        <p:cxnSp>
          <p:nvCxnSpPr>
            <p:cNvPr id="191" name="190 Forma"/>
            <p:cNvCxnSpPr/>
            <p:nvPr/>
          </p:nvCxnSpPr>
          <p:spPr>
            <a:xfrm rot="16200000" flipV="1">
              <a:off x="4959544" y="3100004"/>
              <a:ext cx="1620000" cy="324000"/>
            </a:xfrm>
            <a:prstGeom prst="bentConnector2">
              <a:avLst/>
            </a:prstGeom>
            <a:ln cmpd="sng">
              <a:prstDash val="sysDot"/>
              <a:tailEnd type="arrow"/>
            </a:ln>
          </p:spPr>
          <p:style>
            <a:lnRef idx="2">
              <a:schemeClr val="accent5"/>
            </a:lnRef>
            <a:fillRef idx="0">
              <a:schemeClr val="accent5"/>
            </a:fillRef>
            <a:effectRef idx="1">
              <a:schemeClr val="accent5"/>
            </a:effectRef>
            <a:fontRef idx="minor">
              <a:schemeClr val="tx1"/>
            </a:fontRef>
          </p:style>
        </p:cxnSp>
        <p:sp>
          <p:nvSpPr>
            <p:cNvPr id="5" name="4 Rectángulo redondeado">
              <a:hlinkClick r:id="rId4" action="ppaction://hlinksldjump"/>
            </p:cNvPr>
            <p:cNvSpPr/>
            <p:nvPr/>
          </p:nvSpPr>
          <p:spPr>
            <a:xfrm>
              <a:off x="467544" y="2276872"/>
              <a:ext cx="1260000" cy="36000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es-SV" sz="1000" dirty="0" smtClean="0"/>
                <a:t>USC</a:t>
              </a:r>
              <a:endParaRPr lang="es-SV" sz="1000" dirty="0"/>
            </a:p>
          </p:txBody>
        </p:sp>
      </p:grpSp>
      <p:sp>
        <p:nvSpPr>
          <p:cNvPr id="46" name="45 Rectángulo"/>
          <p:cNvSpPr/>
          <p:nvPr/>
        </p:nvSpPr>
        <p:spPr>
          <a:xfrm>
            <a:off x="0" y="6538118"/>
            <a:ext cx="9144000" cy="369332"/>
          </a:xfrm>
          <a:prstGeom prst="rect">
            <a:avLst/>
          </a:prstGeom>
          <a:solidFill>
            <a:schemeClr val="tx1"/>
          </a:solidFill>
        </p:spPr>
        <p:txBody>
          <a:bodyPr wrap="square">
            <a:spAutoFit/>
          </a:bodyPr>
          <a:lstStyle/>
          <a:p>
            <a:pPr>
              <a:defRPr/>
            </a:pPr>
            <a:r>
              <a:rPr lang="es-ES" b="1" dirty="0" smtClean="0">
                <a:solidFill>
                  <a:schemeClr val="bg1">
                    <a:lumMod val="65000"/>
                  </a:schemeClr>
                </a:solidFill>
              </a:rPr>
              <a:t>Dirección General de Impuestos Internos			        	Agosto 2013</a:t>
            </a:r>
            <a:endParaRPr lang="es-ES" dirty="0">
              <a:solidFill>
                <a:schemeClr val="bg1"/>
              </a:solidFill>
              <a:latin typeface="+mn-lt"/>
            </a:endParaRPr>
          </a:p>
        </p:txBody>
      </p:sp>
      <p:cxnSp>
        <p:nvCxnSpPr>
          <p:cNvPr id="47" name="46 Conector recto"/>
          <p:cNvCxnSpPr/>
          <p:nvPr/>
        </p:nvCxnSpPr>
        <p:spPr>
          <a:xfrm>
            <a:off x="7164288" y="6597352"/>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48" name="47 Conector recto"/>
          <p:cNvCxnSpPr/>
          <p:nvPr/>
        </p:nvCxnSpPr>
        <p:spPr>
          <a:xfrm>
            <a:off x="7164288" y="6525344"/>
            <a:ext cx="0" cy="260648"/>
          </a:xfrm>
          <a:prstGeom prst="line">
            <a:avLst/>
          </a:prstGeom>
          <a:ln w="254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598385799"/>
      </p:ext>
    </p:extLst>
  </p:cSld>
  <p:clrMapOvr>
    <a:masterClrMapping/>
  </p:clrMapOvr>
  <p:transition advClick="0"/>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1531</TotalTime>
  <Words>1521</Words>
  <Application>Microsoft Office PowerPoint</Application>
  <PresentationFormat>Presentación en pantalla (4:3)</PresentationFormat>
  <Paragraphs>290</Paragraphs>
  <Slides>27</Slides>
  <Notes>1</Notes>
  <HiddenSlides>0</HiddenSlides>
  <MMClips>0</MMClips>
  <ScaleCrop>false</ScaleCrop>
  <HeadingPairs>
    <vt:vector size="4" baseType="variant">
      <vt:variant>
        <vt:lpstr>Tema</vt:lpstr>
      </vt:variant>
      <vt:variant>
        <vt:i4>1</vt:i4>
      </vt:variant>
      <vt:variant>
        <vt:lpstr>Títulos de diapositiva</vt:lpstr>
      </vt:variant>
      <vt:variant>
        <vt:i4>27</vt:i4>
      </vt:variant>
    </vt:vector>
  </HeadingPairs>
  <TitlesOfParts>
    <vt:vector size="28" baseType="lpstr">
      <vt:lpstr>Tema de Office</vt:lpstr>
      <vt:lpstr>Diapositiva 1</vt:lpstr>
      <vt:lpstr>Diapositiva 2</vt:lpstr>
      <vt:lpstr>Diapositiva 3</vt:lpstr>
      <vt:lpstr>Diapositiva 4</vt:lpstr>
      <vt:lpstr>Diapositiva 5</vt:lpstr>
      <vt:lpstr>Diapositiva 6</vt:lpstr>
      <vt:lpstr>Diapositiva 7</vt:lpstr>
      <vt:lpstr>Fiscalización Masiva  y sus características</vt:lpstr>
      <vt:lpstr>Diapositiva 9</vt:lpstr>
      <vt:lpstr>ACUERDO DE CREACIÓN</vt:lpstr>
      <vt:lpstr>Diapositiva 11</vt:lpstr>
      <vt:lpstr>CONTROL MASIVO</vt:lpstr>
      <vt:lpstr>SECCIÓN DE PLANES MASIVOS</vt:lpstr>
      <vt:lpstr>OBJETIVO GENERAL</vt:lpstr>
      <vt:lpstr>OBJETIVOS ESPECIFICOS</vt:lpstr>
      <vt:lpstr>SISTEMA DE GESTIÓN DE LA CALIDAD</vt:lpstr>
      <vt:lpstr>Diapositiva 17</vt:lpstr>
      <vt:lpstr>PLAN DIFERENCIA RETENCIONES RENTA</vt:lpstr>
      <vt:lpstr>PLAN DIFERENCIA RETENCION IVA</vt:lpstr>
      <vt:lpstr>PLAN SEGUIMIENTO CONTRIBUYENTES INSCRITOS</vt:lpstr>
      <vt:lpstr>   PLAN SEGUIMIENTO DENUNCIA DE TERCEROS   </vt:lpstr>
      <vt:lpstr>   PLAN VERIFICACION DE EMISION Y ENTREGA DE DOCUMENTOS (PUNTO FIJO)</vt:lpstr>
      <vt:lpstr>    PLAN VERIFICACION EMISION DE DOCUMENTOS   </vt:lpstr>
      <vt:lpstr>PLAN VERIFICACION DE EMISION DE DOCUMENTOS</vt:lpstr>
      <vt:lpstr>Diapositiva 25</vt:lpstr>
      <vt:lpstr>Diapositiva 26</vt:lpstr>
      <vt:lpstr>GRACIAS POR SU ATENCIÓN!</vt:lpstr>
    </vt:vector>
  </TitlesOfParts>
  <Company>Your Company Name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Your User Name</dc:creator>
  <cp:lastModifiedBy>Your User Name</cp:lastModifiedBy>
  <cp:revision>358</cp:revision>
  <dcterms:created xsi:type="dcterms:W3CDTF">2013-08-07T16:54:24Z</dcterms:created>
  <dcterms:modified xsi:type="dcterms:W3CDTF">2013-08-15T17:26:48Z</dcterms:modified>
</cp:coreProperties>
</file>